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772400" cy="100584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68" d="100"/>
          <a:sy n="68" d="100"/>
        </p:scale>
        <p:origin x="-498" y="72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8"/>
            <a:ext cx="6606540" cy="21560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726A4-AC43-4878-A408-2FC5AD32B5C9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BF86-E4A7-420C-9625-A9D57810F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229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726A4-AC43-4878-A408-2FC5AD32B5C9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BF86-E4A7-420C-9625-A9D57810F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232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90281" y="591397"/>
            <a:ext cx="1485662" cy="1258697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599" y="591397"/>
            <a:ext cx="4330144" cy="1258697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726A4-AC43-4878-A408-2FC5AD32B5C9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BF86-E4A7-420C-9625-A9D57810F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68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726A4-AC43-4878-A408-2FC5AD32B5C9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BF86-E4A7-420C-9625-A9D57810F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158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1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726A4-AC43-4878-A408-2FC5AD32B5C9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BF86-E4A7-420C-9625-A9D57810F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811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597" y="3441277"/>
            <a:ext cx="2907903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8040" y="3441277"/>
            <a:ext cx="2907904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726A4-AC43-4878-A408-2FC5AD32B5C9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BF86-E4A7-420C-9625-A9D57810F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869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5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5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726A4-AC43-4878-A408-2FC5AD32B5C9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BF86-E4A7-420C-9625-A9D57810F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798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726A4-AC43-4878-A408-2FC5AD32B5C9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BF86-E4A7-420C-9625-A9D57810F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274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726A4-AC43-4878-A408-2FC5AD32B5C9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BF86-E4A7-420C-9625-A9D57810F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239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5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5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726A4-AC43-4878-A408-2FC5AD32B5C9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BF86-E4A7-420C-9625-A9D57810F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239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726A4-AC43-4878-A408-2FC5AD32B5C9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BF86-E4A7-420C-9625-A9D57810F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72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5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52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726A4-AC43-4878-A408-2FC5AD32B5C9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52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52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5BF86-E4A7-420C-9625-A9D57810F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435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9259" y="152400"/>
            <a:ext cx="6606540" cy="838199"/>
          </a:xfrm>
        </p:spPr>
        <p:txBody>
          <a:bodyPr>
            <a:normAutofit/>
          </a:bodyPr>
          <a:lstStyle/>
          <a:p>
            <a:r>
              <a:rPr lang="en-US" b="1" dirty="0" smtClean="0"/>
              <a:t>2013 Tau Beta Pi Bike Drive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530991"/>
            <a:ext cx="7315201" cy="5030324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2800" dirty="0" smtClean="0"/>
              <a:t>Why:   Recycle bikes for The Christian Help 	 	 Annual Christmas Toy Drive </a:t>
            </a:r>
          </a:p>
          <a:p>
            <a:pPr algn="l"/>
            <a:endParaRPr lang="en-US" sz="900" dirty="0" smtClean="0"/>
          </a:p>
          <a:p>
            <a:pPr algn="l"/>
            <a:r>
              <a:rPr lang="en-US" sz="2800" dirty="0" smtClean="0"/>
              <a:t>When: Nov. 11 – Dec. 12</a:t>
            </a:r>
          </a:p>
          <a:p>
            <a:pPr algn="l"/>
            <a:endParaRPr lang="en-US" sz="900" dirty="0"/>
          </a:p>
          <a:p>
            <a:pPr algn="l"/>
            <a:r>
              <a:rPr lang="en-US" sz="2800" dirty="0" smtClean="0"/>
              <a:t>What:  </a:t>
            </a:r>
            <a:r>
              <a:rPr lang="en-US" sz="2800" dirty="0"/>
              <a:t>B</a:t>
            </a:r>
            <a:r>
              <a:rPr lang="en-US" sz="2800" dirty="0" smtClean="0"/>
              <a:t>icycles, bike parts, new helmets, or 	donations by PayPal to 	donate@positivespin.org</a:t>
            </a:r>
          </a:p>
          <a:p>
            <a:pPr algn="l"/>
            <a:endParaRPr lang="en-US" sz="900" dirty="0" smtClean="0"/>
          </a:p>
          <a:p>
            <a:pPr algn="l"/>
            <a:r>
              <a:rPr lang="en-US" sz="2800" dirty="0" smtClean="0"/>
              <a:t>Drop-off Locations: </a:t>
            </a:r>
          </a:p>
          <a:p>
            <a:pPr marL="514350" indent="-514350" algn="l">
              <a:buAutoNum type="arabicPeriod"/>
            </a:pPr>
            <a:r>
              <a:rPr lang="en-US" sz="2800" dirty="0" smtClean="0"/>
              <a:t>Engineering Sciences Building  loading dock (near Freshman Engineering entrance)</a:t>
            </a:r>
          </a:p>
          <a:p>
            <a:pPr marL="514350" indent="-514350" algn="l">
              <a:buAutoNum type="arabicPeriod"/>
            </a:pPr>
            <a:r>
              <a:rPr lang="en-US" sz="2800" dirty="0" smtClean="0"/>
              <a:t>Positive Spin - (803 E Brockway Ave.)</a:t>
            </a:r>
          </a:p>
          <a:p>
            <a:pPr marL="514350" indent="-514350" algn="l">
              <a:buAutoNum type="arabicPeriod"/>
            </a:pPr>
            <a:r>
              <a:rPr lang="en-US" sz="2800" dirty="0" smtClean="0"/>
              <a:t>Habitat for Humanity Restore - (251 Don </a:t>
            </a:r>
            <a:r>
              <a:rPr lang="en-US" sz="2800" dirty="0" err="1" smtClean="0"/>
              <a:t>Knotts</a:t>
            </a:r>
            <a:r>
              <a:rPr lang="en-US" sz="2800" dirty="0" smtClean="0"/>
              <a:t> Blvd.)</a:t>
            </a:r>
          </a:p>
          <a:p>
            <a:pPr marL="514350" indent="-514350" algn="l">
              <a:buAutoNum type="arabicPeriod"/>
            </a:pP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8710120"/>
            <a:ext cx="1188749" cy="117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408089" y="8382000"/>
            <a:ext cx="509587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smtClean="0"/>
              <a:t>Call, email, or visit website for Positive Spin shop openings </a:t>
            </a:r>
            <a:r>
              <a:rPr lang="en-US" sz="2000" dirty="0"/>
              <a:t>at</a:t>
            </a:r>
          </a:p>
          <a:p>
            <a:pPr algn="ctr"/>
            <a:r>
              <a:rPr lang="en-US" sz="2000" b="1" dirty="0" smtClean="0"/>
              <a:t>304-276-0213</a:t>
            </a:r>
          </a:p>
          <a:p>
            <a:pPr algn="ctr"/>
            <a:r>
              <a:rPr lang="en-US" sz="2000" b="1" dirty="0" smtClean="0"/>
              <a:t>info@positivespin.org</a:t>
            </a:r>
          </a:p>
          <a:p>
            <a:pPr algn="ctr"/>
            <a:r>
              <a:rPr lang="en-US" sz="2000" b="1" dirty="0" smtClean="0"/>
              <a:t>www.positivespin.org</a:t>
            </a:r>
          </a:p>
          <a:p>
            <a:pPr algn="ctr"/>
            <a:endParaRPr lang="en-US" sz="2400" b="1" dirty="0"/>
          </a:p>
        </p:txBody>
      </p:sp>
      <p:pic>
        <p:nvPicPr>
          <p:cNvPr id="10" name="Picture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715982"/>
            <a:ext cx="1228725" cy="118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597" y="838201"/>
            <a:ext cx="3559196" cy="266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5850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488</TotalTime>
  <Words>30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2013 Tau Beta Pi Bike Drive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Taylor</dc:creator>
  <cp:lastModifiedBy>Kyle Taylor</cp:lastModifiedBy>
  <cp:revision>16</cp:revision>
  <cp:lastPrinted>2013-11-06T18:27:18Z</cp:lastPrinted>
  <dcterms:created xsi:type="dcterms:W3CDTF">2013-10-26T15:34:45Z</dcterms:created>
  <dcterms:modified xsi:type="dcterms:W3CDTF">2013-11-07T04:07:46Z</dcterms:modified>
</cp:coreProperties>
</file>