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6E9EA6-A0EF-4D60-8A37-E8E77B51C9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623F7B-C54D-4A27-8C4F-681FFB771BA6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City Administration </a:t>
          </a:r>
          <a:r>
            <a:rPr lang="en-US" dirty="0" smtClean="0"/>
            <a:t>(Mayor, City Council, Legal)</a:t>
          </a:r>
        </a:p>
      </dgm:t>
    </dgm:pt>
    <dgm:pt modelId="{2F325FC1-E151-43EB-8B1F-464A36D447E3}" type="parTrans" cxnId="{14541D02-093E-4120-8B0A-E826CC268FF4}">
      <dgm:prSet/>
      <dgm:spPr/>
      <dgm:t>
        <a:bodyPr/>
        <a:lstStyle/>
        <a:p>
          <a:endParaRPr lang="en-US"/>
        </a:p>
      </dgm:t>
    </dgm:pt>
    <dgm:pt modelId="{8379DAAB-1BB9-4D52-9BAE-E5E21DC70407}" type="sibTrans" cxnId="{14541D02-093E-4120-8B0A-E826CC268FF4}">
      <dgm:prSet/>
      <dgm:spPr/>
      <dgm:t>
        <a:bodyPr/>
        <a:lstStyle/>
        <a:p>
          <a:endParaRPr lang="en-US"/>
        </a:p>
      </dgm:t>
    </dgm:pt>
    <dgm:pt modelId="{715FA8B9-C3C2-4FB0-82C9-F2DC9B66702A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City Development Department</a:t>
          </a:r>
          <a:endParaRPr lang="en-US" b="1" dirty="0">
            <a:solidFill>
              <a:schemeClr val="tx2">
                <a:lumMod val="75000"/>
              </a:schemeClr>
            </a:solidFill>
          </a:endParaRPr>
        </a:p>
      </dgm:t>
    </dgm:pt>
    <dgm:pt modelId="{3AA696EE-95C6-41A2-9CC9-4B8686962248}" type="parTrans" cxnId="{59D41F6D-2610-462F-A122-7AFA08A91AD8}">
      <dgm:prSet/>
      <dgm:spPr/>
      <dgm:t>
        <a:bodyPr/>
        <a:lstStyle/>
        <a:p>
          <a:endParaRPr lang="en-US"/>
        </a:p>
      </dgm:t>
    </dgm:pt>
    <dgm:pt modelId="{69B65E82-3AEE-4AF1-B612-8AF9EFEC335F}" type="sibTrans" cxnId="{59D41F6D-2610-462F-A122-7AFA08A91AD8}">
      <dgm:prSet/>
      <dgm:spPr/>
      <dgm:t>
        <a:bodyPr/>
        <a:lstStyle/>
        <a:p>
          <a:endParaRPr lang="en-US"/>
        </a:p>
      </dgm:t>
    </dgm:pt>
    <dgm:pt modelId="{9B355D08-E894-4F3A-9768-9824F52F2F0F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MATAC</a:t>
          </a:r>
        </a:p>
        <a:p>
          <a:r>
            <a:rPr lang="en-US" b="0" dirty="0" smtClean="0">
              <a:solidFill>
                <a:schemeClr val="tx1"/>
              </a:solidFill>
            </a:rPr>
            <a:t>(Chairperson and Vice Chairperson)</a:t>
          </a:r>
          <a:endParaRPr lang="en-US" b="0" dirty="0">
            <a:solidFill>
              <a:schemeClr val="tx1"/>
            </a:solidFill>
          </a:endParaRPr>
        </a:p>
      </dgm:t>
    </dgm:pt>
    <dgm:pt modelId="{91473F74-C360-452F-A10E-C6F3B45C4D88}" type="parTrans" cxnId="{B162E949-31B8-42F4-A874-B527985E3F3A}">
      <dgm:prSet/>
      <dgm:spPr/>
      <dgm:t>
        <a:bodyPr/>
        <a:lstStyle/>
        <a:p>
          <a:endParaRPr lang="en-US"/>
        </a:p>
      </dgm:t>
    </dgm:pt>
    <dgm:pt modelId="{5236A123-C6BE-4E73-B2E6-E5F1733BF5D1}" type="sibTrans" cxnId="{B162E949-31B8-42F4-A874-B527985E3F3A}">
      <dgm:prSet/>
      <dgm:spPr/>
      <dgm:t>
        <a:bodyPr/>
        <a:lstStyle/>
        <a:p>
          <a:endParaRPr lang="en-US"/>
        </a:p>
      </dgm:t>
    </dgm:pt>
    <dgm:pt modelId="{702165F8-58D4-42AE-9EC8-CEF8B98D1D98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Engineering 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r>
            <a:rPr lang="en-US" b="0" dirty="0" smtClean="0">
              <a:solidFill>
                <a:schemeClr val="tx1"/>
              </a:solidFill>
            </a:rPr>
            <a:t>(Development Dept, Safety Org, Engineering Dept, Facilities &amp; </a:t>
          </a:r>
          <a:r>
            <a:rPr lang="en-US" b="0" dirty="0" err="1" smtClean="0">
              <a:solidFill>
                <a:schemeClr val="tx1"/>
              </a:solidFill>
            </a:rPr>
            <a:t>Rec</a:t>
          </a:r>
          <a:r>
            <a:rPr lang="en-US" b="0" dirty="0" smtClean="0">
              <a:solidFill>
                <a:schemeClr val="tx1"/>
              </a:solidFill>
            </a:rPr>
            <a:t> Dept, Non-Appointed Participants)</a:t>
          </a:r>
          <a:endParaRPr lang="en-US" b="0" dirty="0">
            <a:solidFill>
              <a:schemeClr val="tx1"/>
            </a:solidFill>
          </a:endParaRPr>
        </a:p>
      </dgm:t>
    </dgm:pt>
    <dgm:pt modelId="{6F9776BE-6794-42E6-9DE2-4F952C6A098F}" type="parTrans" cxnId="{12112900-47DC-44E9-B5B7-14BC74CDCF86}">
      <dgm:prSet/>
      <dgm:spPr/>
      <dgm:t>
        <a:bodyPr/>
        <a:lstStyle/>
        <a:p>
          <a:endParaRPr lang="en-US"/>
        </a:p>
      </dgm:t>
    </dgm:pt>
    <dgm:pt modelId="{DBD0256A-0F0A-4199-B3DE-9174BDA3C36F}" type="sibTrans" cxnId="{12112900-47DC-44E9-B5B7-14BC74CDCF86}">
      <dgm:prSet/>
      <dgm:spPr/>
      <dgm:t>
        <a:bodyPr/>
        <a:lstStyle/>
        <a:p>
          <a:endParaRPr lang="en-US"/>
        </a:p>
      </dgm:t>
    </dgm:pt>
    <dgm:pt modelId="{6957DC3A-F218-45EA-B743-9758E182763A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Education 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r>
            <a:rPr lang="en-US" b="0" dirty="0" smtClean="0">
              <a:solidFill>
                <a:schemeClr val="tx1"/>
              </a:solidFill>
            </a:rPr>
            <a:t>(Bike/</a:t>
          </a:r>
          <a:r>
            <a:rPr lang="en-US" b="0" dirty="0" err="1" smtClean="0">
              <a:solidFill>
                <a:schemeClr val="tx1"/>
              </a:solidFill>
            </a:rPr>
            <a:t>Ped</a:t>
          </a:r>
          <a:r>
            <a:rPr lang="en-US" b="0" dirty="0" smtClean="0">
              <a:solidFill>
                <a:schemeClr val="tx1"/>
              </a:solidFill>
            </a:rPr>
            <a:t> Org, Private Citizens, Non-Appointed Participants)</a:t>
          </a:r>
          <a:endParaRPr lang="en-US" b="1" dirty="0">
            <a:solidFill>
              <a:schemeClr val="tx2">
                <a:lumMod val="75000"/>
              </a:schemeClr>
            </a:solidFill>
          </a:endParaRPr>
        </a:p>
      </dgm:t>
    </dgm:pt>
    <dgm:pt modelId="{83F8EEC8-EBD6-40E0-8616-84B4B9D479F5}" type="parTrans" cxnId="{73566C61-DCE7-4135-9C9E-84D658ED6DDD}">
      <dgm:prSet/>
      <dgm:spPr/>
      <dgm:t>
        <a:bodyPr/>
        <a:lstStyle/>
        <a:p>
          <a:endParaRPr lang="en-US"/>
        </a:p>
      </dgm:t>
    </dgm:pt>
    <dgm:pt modelId="{E66A96FB-BC05-458F-9492-8AFE4DE322F0}" type="sibTrans" cxnId="{73566C61-DCE7-4135-9C9E-84D658ED6DDD}">
      <dgm:prSet/>
      <dgm:spPr/>
      <dgm:t>
        <a:bodyPr/>
        <a:lstStyle/>
        <a:p>
          <a:endParaRPr lang="en-US"/>
        </a:p>
      </dgm:t>
    </dgm:pt>
    <dgm:pt modelId="{90DC1A53-64B3-4F5F-9881-FB413A0E3EFC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Enforcement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r>
            <a:rPr lang="en-US" b="0" dirty="0" smtClean="0">
              <a:solidFill>
                <a:schemeClr val="tx1"/>
              </a:solidFill>
            </a:rPr>
            <a:t>(Police Dept, Safety Service Dept, Development Dept, Non-Appointed Participants)</a:t>
          </a:r>
          <a:endParaRPr lang="en-US" b="1" dirty="0">
            <a:solidFill>
              <a:schemeClr val="tx2">
                <a:lumMod val="75000"/>
              </a:schemeClr>
            </a:solidFill>
          </a:endParaRPr>
        </a:p>
      </dgm:t>
    </dgm:pt>
    <dgm:pt modelId="{4C282AF1-AD95-49EC-97FF-D2DFF8C14798}" type="parTrans" cxnId="{F9EC3BD3-C68A-401C-8F8A-E5F911A89066}">
      <dgm:prSet/>
      <dgm:spPr/>
      <dgm:t>
        <a:bodyPr/>
        <a:lstStyle/>
        <a:p>
          <a:endParaRPr lang="en-US"/>
        </a:p>
      </dgm:t>
    </dgm:pt>
    <dgm:pt modelId="{84B98186-C174-42A8-9745-E76252769FDA}" type="sibTrans" cxnId="{F9EC3BD3-C68A-401C-8F8A-E5F911A89066}">
      <dgm:prSet/>
      <dgm:spPr/>
      <dgm:t>
        <a:bodyPr/>
        <a:lstStyle/>
        <a:p>
          <a:endParaRPr lang="en-US"/>
        </a:p>
      </dgm:t>
    </dgm:pt>
    <dgm:pt modelId="{C8DC4FAC-AB72-45C4-A95E-6F577D9532EE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Bike Plan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Complete Streets Policy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Transit Connections (Bike racks, Bus racks)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Maps/Signage/Guidance</a:t>
          </a:r>
        </a:p>
      </dgm:t>
    </dgm:pt>
    <dgm:pt modelId="{DF21F9AA-E372-454B-B7AD-95C7AFC847BB}" type="parTrans" cxnId="{F6935E8C-BD48-40F6-AAC4-643841152607}">
      <dgm:prSet/>
      <dgm:spPr/>
      <dgm:t>
        <a:bodyPr/>
        <a:lstStyle/>
        <a:p>
          <a:endParaRPr lang="en-US"/>
        </a:p>
      </dgm:t>
    </dgm:pt>
    <dgm:pt modelId="{FEDF199F-9056-4CF2-A7AF-61018A1625C5}" type="sibTrans" cxnId="{F6935E8C-BD48-40F6-AAC4-643841152607}">
      <dgm:prSet/>
      <dgm:spPr/>
      <dgm:t>
        <a:bodyPr/>
        <a:lstStyle/>
        <a:p>
          <a:endParaRPr lang="en-US"/>
        </a:p>
      </dgm:t>
    </dgm:pt>
    <dgm:pt modelId="{D8560A45-DB21-453D-8E4D-BDE9DACB3FF6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Traffic Skills Training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Safe Routes to School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Bike Rodeos</a:t>
          </a:r>
        </a:p>
      </dgm:t>
    </dgm:pt>
    <dgm:pt modelId="{6DB2F089-59B1-4945-A1CA-440E1FDFDF79}" type="parTrans" cxnId="{1272A625-2CEE-4432-81AE-9647157EDCD8}">
      <dgm:prSet/>
      <dgm:spPr/>
      <dgm:t>
        <a:bodyPr/>
        <a:lstStyle/>
        <a:p>
          <a:endParaRPr lang="en-US"/>
        </a:p>
      </dgm:t>
    </dgm:pt>
    <dgm:pt modelId="{DB66BF28-EBBE-43C8-8912-C4D95C94C6F2}" type="sibTrans" cxnId="{1272A625-2CEE-4432-81AE-9647157EDCD8}">
      <dgm:prSet/>
      <dgm:spPr/>
      <dgm:t>
        <a:bodyPr/>
        <a:lstStyle/>
        <a:p>
          <a:endParaRPr lang="en-US"/>
        </a:p>
      </dgm:t>
    </dgm:pt>
    <dgm:pt modelId="{2975DB41-ACD2-46B0-94D9-D24E4F061EEC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Encouragement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r>
            <a:rPr lang="en-US" b="0" dirty="0" smtClean="0">
              <a:solidFill>
                <a:schemeClr val="tx1"/>
              </a:solidFill>
            </a:rPr>
            <a:t>(Bike Dealers, Business Org, Development Dept, Non-Appointed Participants)</a:t>
          </a:r>
          <a:endParaRPr lang="en-US" b="1" dirty="0">
            <a:solidFill>
              <a:schemeClr val="tx2">
                <a:lumMod val="75000"/>
              </a:schemeClr>
            </a:solidFill>
          </a:endParaRPr>
        </a:p>
      </dgm:t>
    </dgm:pt>
    <dgm:pt modelId="{77BFF9F8-E2B5-4AB7-83ED-A77E4639E349}" type="sibTrans" cxnId="{475EED23-7D69-4543-AC0F-E3884F64ED83}">
      <dgm:prSet/>
      <dgm:spPr/>
      <dgm:t>
        <a:bodyPr/>
        <a:lstStyle/>
        <a:p>
          <a:endParaRPr lang="en-US"/>
        </a:p>
      </dgm:t>
    </dgm:pt>
    <dgm:pt modelId="{2E3DE69F-0772-437F-9448-78B81A9BFDC3}" type="parTrans" cxnId="{475EED23-7D69-4543-AC0F-E3884F64ED83}">
      <dgm:prSet/>
      <dgm:spPr/>
      <dgm:t>
        <a:bodyPr/>
        <a:lstStyle/>
        <a:p>
          <a:endParaRPr lang="en-US"/>
        </a:p>
      </dgm:t>
    </dgm:pt>
    <dgm:pt modelId="{57CC44C2-6CD5-48AF-A30F-AFF1AC928718}">
      <dgm:prSet phldrT="[Text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Bike to Work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Awareness Rides (Friday, Halloween, Holiday)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Park Day</a:t>
          </a:r>
        </a:p>
      </dgm:t>
    </dgm:pt>
    <dgm:pt modelId="{59D5AFA7-B7BE-47F2-8EB0-7D5F55EEEB7F}" type="parTrans" cxnId="{745CC5D9-858E-4096-BB42-79DD54824972}">
      <dgm:prSet/>
      <dgm:spPr/>
      <dgm:t>
        <a:bodyPr/>
        <a:lstStyle/>
        <a:p>
          <a:endParaRPr lang="en-US"/>
        </a:p>
      </dgm:t>
    </dgm:pt>
    <dgm:pt modelId="{088F1A3A-D7B9-42E9-B0A5-9E5AFD67A405}" type="sibTrans" cxnId="{745CC5D9-858E-4096-BB42-79DD54824972}">
      <dgm:prSet/>
      <dgm:spPr/>
      <dgm:t>
        <a:bodyPr/>
        <a:lstStyle/>
        <a:p>
          <a:endParaRPr lang="en-US"/>
        </a:p>
      </dgm:t>
    </dgm:pt>
    <dgm:pt modelId="{AD301010-2331-4B5A-B715-3E6A69F06DCE}">
      <dgm:prSet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Bike Ordinances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Law Enforcement Bike Patrols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Event Coordination and Support</a:t>
          </a:r>
        </a:p>
        <a:p>
          <a:r>
            <a:rPr lang="en-US" b="1" dirty="0" smtClean="0">
              <a:solidFill>
                <a:schemeClr val="tx2">
                  <a:lumMod val="75000"/>
                </a:schemeClr>
              </a:solidFill>
            </a:rPr>
            <a:t>Enforcement</a:t>
          </a:r>
        </a:p>
      </dgm:t>
    </dgm:pt>
    <dgm:pt modelId="{A2ACBFB0-CC15-4DAD-947D-BCA3502256A7}" type="parTrans" cxnId="{071A4A30-98BB-45F6-8F26-16B62183F7A2}">
      <dgm:prSet/>
      <dgm:spPr/>
      <dgm:t>
        <a:bodyPr/>
        <a:lstStyle/>
        <a:p>
          <a:endParaRPr lang="en-US"/>
        </a:p>
      </dgm:t>
    </dgm:pt>
    <dgm:pt modelId="{3F0ECC72-36C2-4523-8B56-80DE1414C216}" type="sibTrans" cxnId="{071A4A30-98BB-45F6-8F26-16B62183F7A2}">
      <dgm:prSet/>
      <dgm:spPr/>
      <dgm:t>
        <a:bodyPr/>
        <a:lstStyle/>
        <a:p>
          <a:endParaRPr lang="en-US"/>
        </a:p>
      </dgm:t>
    </dgm:pt>
    <dgm:pt modelId="{DB3911DF-5388-46BE-AAA5-ADC567D89C7F}" type="pres">
      <dgm:prSet presAssocID="{D86E9EA6-A0EF-4D60-8A37-E8E77B51C9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96E404-EF96-4160-93DC-8E47467116C9}" type="pres">
      <dgm:prSet presAssocID="{B0623F7B-C54D-4A27-8C4F-681FFB771BA6}" presName="hierRoot1" presStyleCnt="0"/>
      <dgm:spPr/>
    </dgm:pt>
    <dgm:pt modelId="{2F1141D7-5732-4650-951B-B48FDC850AE7}" type="pres">
      <dgm:prSet presAssocID="{B0623F7B-C54D-4A27-8C4F-681FFB771BA6}" presName="composite" presStyleCnt="0"/>
      <dgm:spPr/>
    </dgm:pt>
    <dgm:pt modelId="{7BBDE0D3-D0B2-4BEF-A04B-B9F85D241006}" type="pres">
      <dgm:prSet presAssocID="{B0623F7B-C54D-4A27-8C4F-681FFB771BA6}" presName="background" presStyleLbl="node0" presStyleIdx="0" presStyleCnt="1"/>
      <dgm:spPr/>
    </dgm:pt>
    <dgm:pt modelId="{AC32AD6E-DD79-47A8-BE01-6788D55AB465}" type="pres">
      <dgm:prSet presAssocID="{B0623F7B-C54D-4A27-8C4F-681FFB771BA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ED7BC0-7685-4157-89BE-A3F1793E57CC}" type="pres">
      <dgm:prSet presAssocID="{B0623F7B-C54D-4A27-8C4F-681FFB771BA6}" presName="hierChild2" presStyleCnt="0"/>
      <dgm:spPr/>
    </dgm:pt>
    <dgm:pt modelId="{A2DD2221-9E94-41F1-A563-8BFBC5B9F58A}" type="pres">
      <dgm:prSet presAssocID="{3AA696EE-95C6-41A2-9CC9-4B8686962248}" presName="Name10" presStyleLbl="parChTrans1D2" presStyleIdx="0" presStyleCnt="1"/>
      <dgm:spPr/>
      <dgm:t>
        <a:bodyPr/>
        <a:lstStyle/>
        <a:p>
          <a:endParaRPr lang="en-US"/>
        </a:p>
      </dgm:t>
    </dgm:pt>
    <dgm:pt modelId="{1C03F020-0624-44D8-A0E7-CB35E4FD01F4}" type="pres">
      <dgm:prSet presAssocID="{715FA8B9-C3C2-4FB0-82C9-F2DC9B66702A}" presName="hierRoot2" presStyleCnt="0"/>
      <dgm:spPr/>
    </dgm:pt>
    <dgm:pt modelId="{F1477DB6-F34F-48C9-85A2-AD2B4DDD2E63}" type="pres">
      <dgm:prSet presAssocID="{715FA8B9-C3C2-4FB0-82C9-F2DC9B66702A}" presName="composite2" presStyleCnt="0"/>
      <dgm:spPr/>
    </dgm:pt>
    <dgm:pt modelId="{52D191BB-E46E-4FEA-A6B0-691866F04050}" type="pres">
      <dgm:prSet presAssocID="{715FA8B9-C3C2-4FB0-82C9-F2DC9B66702A}" presName="background2" presStyleLbl="node2" presStyleIdx="0" presStyleCnt="1"/>
      <dgm:spPr/>
    </dgm:pt>
    <dgm:pt modelId="{510D627F-4321-49D6-98CB-CC4432C17C0F}" type="pres">
      <dgm:prSet presAssocID="{715FA8B9-C3C2-4FB0-82C9-F2DC9B66702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CBC55B-5EE5-4CED-83DD-0128611D4D2B}" type="pres">
      <dgm:prSet presAssocID="{715FA8B9-C3C2-4FB0-82C9-F2DC9B66702A}" presName="hierChild3" presStyleCnt="0"/>
      <dgm:spPr/>
    </dgm:pt>
    <dgm:pt modelId="{DF479446-4298-42EE-A14B-1DEC99AA6D8A}" type="pres">
      <dgm:prSet presAssocID="{91473F74-C360-452F-A10E-C6F3B45C4D88}" presName="Name17" presStyleLbl="parChTrans1D3" presStyleIdx="0" presStyleCnt="1"/>
      <dgm:spPr/>
      <dgm:t>
        <a:bodyPr/>
        <a:lstStyle/>
        <a:p>
          <a:endParaRPr lang="en-US"/>
        </a:p>
      </dgm:t>
    </dgm:pt>
    <dgm:pt modelId="{9C4096F4-50C6-4CE6-96F7-AEDA782D20AC}" type="pres">
      <dgm:prSet presAssocID="{9B355D08-E894-4F3A-9768-9824F52F2F0F}" presName="hierRoot3" presStyleCnt="0"/>
      <dgm:spPr/>
    </dgm:pt>
    <dgm:pt modelId="{658B3AF6-EFDF-416B-B208-97BF27D1D070}" type="pres">
      <dgm:prSet presAssocID="{9B355D08-E894-4F3A-9768-9824F52F2F0F}" presName="composite3" presStyleCnt="0"/>
      <dgm:spPr/>
    </dgm:pt>
    <dgm:pt modelId="{215B2B79-D47C-45E8-8899-004673B606D3}" type="pres">
      <dgm:prSet presAssocID="{9B355D08-E894-4F3A-9768-9824F52F2F0F}" presName="background3" presStyleLbl="node3" presStyleIdx="0" presStyleCnt="1"/>
      <dgm:spPr/>
    </dgm:pt>
    <dgm:pt modelId="{7BBD78BB-330E-4A2A-BFCA-C5F4296EE9E8}" type="pres">
      <dgm:prSet presAssocID="{9B355D08-E894-4F3A-9768-9824F52F2F0F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554A0-F2C5-4213-81D0-C00AC68427E8}" type="pres">
      <dgm:prSet presAssocID="{9B355D08-E894-4F3A-9768-9824F52F2F0F}" presName="hierChild4" presStyleCnt="0"/>
      <dgm:spPr/>
    </dgm:pt>
    <dgm:pt modelId="{4A88392D-459B-4EFD-9360-990B2B857A63}" type="pres">
      <dgm:prSet presAssocID="{6F9776BE-6794-42E6-9DE2-4F952C6A098F}" presName="Name23" presStyleLbl="parChTrans1D4" presStyleIdx="0" presStyleCnt="8"/>
      <dgm:spPr/>
      <dgm:t>
        <a:bodyPr/>
        <a:lstStyle/>
        <a:p>
          <a:endParaRPr lang="en-US"/>
        </a:p>
      </dgm:t>
    </dgm:pt>
    <dgm:pt modelId="{37B10A36-363F-43BE-ACD9-88B182A19DC7}" type="pres">
      <dgm:prSet presAssocID="{702165F8-58D4-42AE-9EC8-CEF8B98D1D98}" presName="hierRoot4" presStyleCnt="0"/>
      <dgm:spPr/>
    </dgm:pt>
    <dgm:pt modelId="{221CE0B2-2560-4F8D-94F6-D0CDDF4BA480}" type="pres">
      <dgm:prSet presAssocID="{702165F8-58D4-42AE-9EC8-CEF8B98D1D98}" presName="composite4" presStyleCnt="0"/>
      <dgm:spPr/>
    </dgm:pt>
    <dgm:pt modelId="{BD5379E8-E67A-470A-B27D-8D0562AD0023}" type="pres">
      <dgm:prSet presAssocID="{702165F8-58D4-42AE-9EC8-CEF8B98D1D98}" presName="background4" presStyleLbl="node4" presStyleIdx="0" presStyleCnt="8"/>
      <dgm:spPr/>
    </dgm:pt>
    <dgm:pt modelId="{8D24201F-8CC3-4ED5-AAC0-958003B994D2}" type="pres">
      <dgm:prSet presAssocID="{702165F8-58D4-42AE-9EC8-CEF8B98D1D98}" presName="text4" presStyleLbl="fgAcc4" presStyleIdx="0" presStyleCnt="8" custScaleY="1207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DAF82D-7169-401B-BC4A-1F1C1B4BCE7F}" type="pres">
      <dgm:prSet presAssocID="{702165F8-58D4-42AE-9EC8-CEF8B98D1D98}" presName="hierChild5" presStyleCnt="0"/>
      <dgm:spPr/>
    </dgm:pt>
    <dgm:pt modelId="{C149ABE5-6440-40FD-BB42-DD20BDEF9A69}" type="pres">
      <dgm:prSet presAssocID="{DF21F9AA-E372-454B-B7AD-95C7AFC847BB}" presName="Name23" presStyleLbl="parChTrans1D4" presStyleIdx="1" presStyleCnt="8"/>
      <dgm:spPr/>
      <dgm:t>
        <a:bodyPr/>
        <a:lstStyle/>
        <a:p>
          <a:endParaRPr lang="en-US"/>
        </a:p>
      </dgm:t>
    </dgm:pt>
    <dgm:pt modelId="{E027ADF7-6C75-4A3F-9BA4-C2245AA8EAC8}" type="pres">
      <dgm:prSet presAssocID="{C8DC4FAC-AB72-45C4-A95E-6F577D9532EE}" presName="hierRoot4" presStyleCnt="0"/>
      <dgm:spPr/>
    </dgm:pt>
    <dgm:pt modelId="{D62F9B4E-839A-4735-809C-4C17D0FAA651}" type="pres">
      <dgm:prSet presAssocID="{C8DC4FAC-AB72-45C4-A95E-6F577D9532EE}" presName="composite4" presStyleCnt="0"/>
      <dgm:spPr/>
    </dgm:pt>
    <dgm:pt modelId="{405780E3-4E17-4270-9760-36803173F8C7}" type="pres">
      <dgm:prSet presAssocID="{C8DC4FAC-AB72-45C4-A95E-6F577D9532EE}" presName="background4" presStyleLbl="node4" presStyleIdx="1" presStyleCnt="8"/>
      <dgm:spPr/>
      <dgm:t>
        <a:bodyPr/>
        <a:lstStyle/>
        <a:p>
          <a:endParaRPr lang="en-US"/>
        </a:p>
      </dgm:t>
    </dgm:pt>
    <dgm:pt modelId="{705706DE-1047-4554-81AA-DAE28CCEE077}" type="pres">
      <dgm:prSet presAssocID="{C8DC4FAC-AB72-45C4-A95E-6F577D9532EE}" presName="text4" presStyleLbl="fgAcc4" presStyleIdx="1" presStyleCnt="8" custScaleX="99054" custScaleY="1198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4A2E99-6DA5-424E-838C-EC62973E409E}" type="pres">
      <dgm:prSet presAssocID="{C8DC4FAC-AB72-45C4-A95E-6F577D9532EE}" presName="hierChild5" presStyleCnt="0"/>
      <dgm:spPr/>
    </dgm:pt>
    <dgm:pt modelId="{8257F459-53BD-4E38-BA27-BF72A9D550CC}" type="pres">
      <dgm:prSet presAssocID="{83F8EEC8-EBD6-40E0-8616-84B4B9D479F5}" presName="Name23" presStyleLbl="parChTrans1D4" presStyleIdx="2" presStyleCnt="8"/>
      <dgm:spPr/>
      <dgm:t>
        <a:bodyPr/>
        <a:lstStyle/>
        <a:p>
          <a:endParaRPr lang="en-US"/>
        </a:p>
      </dgm:t>
    </dgm:pt>
    <dgm:pt modelId="{EABB1408-5A0F-4FC6-812E-211E27244BE5}" type="pres">
      <dgm:prSet presAssocID="{6957DC3A-F218-45EA-B743-9758E182763A}" presName="hierRoot4" presStyleCnt="0"/>
      <dgm:spPr/>
    </dgm:pt>
    <dgm:pt modelId="{68137761-1238-4F68-82B9-A9FE1A2AADB7}" type="pres">
      <dgm:prSet presAssocID="{6957DC3A-F218-45EA-B743-9758E182763A}" presName="composite4" presStyleCnt="0"/>
      <dgm:spPr/>
    </dgm:pt>
    <dgm:pt modelId="{D514DECC-2223-4BED-9CB0-2F51DEC95C72}" type="pres">
      <dgm:prSet presAssocID="{6957DC3A-F218-45EA-B743-9758E182763A}" presName="background4" presStyleLbl="node4" presStyleIdx="2" presStyleCnt="8"/>
      <dgm:spPr/>
    </dgm:pt>
    <dgm:pt modelId="{6A8EC7D0-73F9-4F25-83D9-5E971E28B8F1}" type="pres">
      <dgm:prSet presAssocID="{6957DC3A-F218-45EA-B743-9758E182763A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1B07E-F85A-487D-BEC0-54AA46FDC384}" type="pres">
      <dgm:prSet presAssocID="{6957DC3A-F218-45EA-B743-9758E182763A}" presName="hierChild5" presStyleCnt="0"/>
      <dgm:spPr/>
    </dgm:pt>
    <dgm:pt modelId="{255D2E3F-4321-4CBA-8197-92F4201C3A85}" type="pres">
      <dgm:prSet presAssocID="{6DB2F089-59B1-4945-A1CA-440E1FDFDF79}" presName="Name23" presStyleLbl="parChTrans1D4" presStyleIdx="3" presStyleCnt="8"/>
      <dgm:spPr/>
      <dgm:t>
        <a:bodyPr/>
        <a:lstStyle/>
        <a:p>
          <a:endParaRPr lang="en-US"/>
        </a:p>
      </dgm:t>
    </dgm:pt>
    <dgm:pt modelId="{0B039DE5-A2EF-4C7D-810A-3A54542FC8F5}" type="pres">
      <dgm:prSet presAssocID="{D8560A45-DB21-453D-8E4D-BDE9DACB3FF6}" presName="hierRoot4" presStyleCnt="0"/>
      <dgm:spPr/>
    </dgm:pt>
    <dgm:pt modelId="{1FC57F26-9174-4A58-A9F4-061496C93816}" type="pres">
      <dgm:prSet presAssocID="{D8560A45-DB21-453D-8E4D-BDE9DACB3FF6}" presName="composite4" presStyleCnt="0"/>
      <dgm:spPr/>
    </dgm:pt>
    <dgm:pt modelId="{6D87757A-2F84-4CFE-95E0-C0E46C7E76C0}" type="pres">
      <dgm:prSet presAssocID="{D8560A45-DB21-453D-8E4D-BDE9DACB3FF6}" presName="background4" presStyleLbl="node4" presStyleIdx="3" presStyleCnt="8"/>
      <dgm:spPr/>
    </dgm:pt>
    <dgm:pt modelId="{8EB93621-C32C-480B-A4E9-D659D0CFDBFF}" type="pres">
      <dgm:prSet presAssocID="{D8560A45-DB21-453D-8E4D-BDE9DACB3FF6}" presName="text4" presStyleLbl="fgAcc4" presStyleIdx="3" presStyleCnt="8" custScaleY="71818" custLinFactNeighborX="-363" custLinFactNeighborY="256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160AA4-FDA9-456E-81AF-4CCA3A0851C7}" type="pres">
      <dgm:prSet presAssocID="{D8560A45-DB21-453D-8E4D-BDE9DACB3FF6}" presName="hierChild5" presStyleCnt="0"/>
      <dgm:spPr/>
    </dgm:pt>
    <dgm:pt modelId="{2E5D06AE-E78A-4728-8E9F-8841FB2904C3}" type="pres">
      <dgm:prSet presAssocID="{2E3DE69F-0772-437F-9448-78B81A9BFDC3}" presName="Name23" presStyleLbl="parChTrans1D4" presStyleIdx="4" presStyleCnt="8"/>
      <dgm:spPr/>
      <dgm:t>
        <a:bodyPr/>
        <a:lstStyle/>
        <a:p>
          <a:endParaRPr lang="en-US"/>
        </a:p>
      </dgm:t>
    </dgm:pt>
    <dgm:pt modelId="{91C5FB9E-EA6F-4BB9-AA3B-8E6E69694810}" type="pres">
      <dgm:prSet presAssocID="{2975DB41-ACD2-46B0-94D9-D24E4F061EEC}" presName="hierRoot4" presStyleCnt="0"/>
      <dgm:spPr/>
    </dgm:pt>
    <dgm:pt modelId="{0E027760-C2D5-4977-BE30-B01FA4F37335}" type="pres">
      <dgm:prSet presAssocID="{2975DB41-ACD2-46B0-94D9-D24E4F061EEC}" presName="composite4" presStyleCnt="0"/>
      <dgm:spPr/>
    </dgm:pt>
    <dgm:pt modelId="{CC93B666-2CFB-4AB5-912B-33C060F4B033}" type="pres">
      <dgm:prSet presAssocID="{2975DB41-ACD2-46B0-94D9-D24E4F061EEC}" presName="background4" presStyleLbl="node4" presStyleIdx="4" presStyleCnt="8"/>
      <dgm:spPr/>
    </dgm:pt>
    <dgm:pt modelId="{5DBCC89C-28FC-43B8-BD83-B53C8358DB0D}" type="pres">
      <dgm:prSet presAssocID="{2975DB41-ACD2-46B0-94D9-D24E4F061EEC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2D3971-DD9C-4586-AE8A-10AC86420CA2}" type="pres">
      <dgm:prSet presAssocID="{2975DB41-ACD2-46B0-94D9-D24E4F061EEC}" presName="hierChild5" presStyleCnt="0"/>
      <dgm:spPr/>
    </dgm:pt>
    <dgm:pt modelId="{9B10731E-9B06-415E-A88E-BEEB74ABC25C}" type="pres">
      <dgm:prSet presAssocID="{59D5AFA7-B7BE-47F2-8EB0-7D5F55EEEB7F}" presName="Name23" presStyleLbl="parChTrans1D4" presStyleIdx="5" presStyleCnt="8"/>
      <dgm:spPr/>
      <dgm:t>
        <a:bodyPr/>
        <a:lstStyle/>
        <a:p>
          <a:endParaRPr lang="en-US"/>
        </a:p>
      </dgm:t>
    </dgm:pt>
    <dgm:pt modelId="{49A222C5-F0CA-4BFF-9130-E82E3F7C1E2B}" type="pres">
      <dgm:prSet presAssocID="{57CC44C2-6CD5-48AF-A30F-AFF1AC928718}" presName="hierRoot4" presStyleCnt="0"/>
      <dgm:spPr/>
    </dgm:pt>
    <dgm:pt modelId="{A571A60D-125B-4183-8204-2F8BD53F7A7A}" type="pres">
      <dgm:prSet presAssocID="{57CC44C2-6CD5-48AF-A30F-AFF1AC928718}" presName="composite4" presStyleCnt="0"/>
      <dgm:spPr/>
    </dgm:pt>
    <dgm:pt modelId="{0BCC0903-EB71-4D43-A2A0-349C0DDD06B0}" type="pres">
      <dgm:prSet presAssocID="{57CC44C2-6CD5-48AF-A30F-AFF1AC928718}" presName="background4" presStyleLbl="node4" presStyleIdx="5" presStyleCnt="8"/>
      <dgm:spPr/>
    </dgm:pt>
    <dgm:pt modelId="{07A7A538-90B4-422F-82D5-6425049F536B}" type="pres">
      <dgm:prSet presAssocID="{57CC44C2-6CD5-48AF-A30F-AFF1AC928718}" presName="text4" presStyleLbl="fgAcc4" presStyleIdx="5" presStyleCnt="8" custScaleY="100414" custLinFactNeighborX="-361" custLinFactNeighborY="231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906AA7-84B8-42F2-BCA5-B1566CB124E2}" type="pres">
      <dgm:prSet presAssocID="{57CC44C2-6CD5-48AF-A30F-AFF1AC928718}" presName="hierChild5" presStyleCnt="0"/>
      <dgm:spPr/>
    </dgm:pt>
    <dgm:pt modelId="{82F1D74C-B608-472D-A6CB-BF00DF0616AA}" type="pres">
      <dgm:prSet presAssocID="{4C282AF1-AD95-49EC-97FF-D2DFF8C14798}" presName="Name23" presStyleLbl="parChTrans1D4" presStyleIdx="6" presStyleCnt="8"/>
      <dgm:spPr/>
      <dgm:t>
        <a:bodyPr/>
        <a:lstStyle/>
        <a:p>
          <a:endParaRPr lang="en-US"/>
        </a:p>
      </dgm:t>
    </dgm:pt>
    <dgm:pt modelId="{FDA6466E-E8BA-49CD-97EC-62FA5942D799}" type="pres">
      <dgm:prSet presAssocID="{90DC1A53-64B3-4F5F-9881-FB413A0E3EFC}" presName="hierRoot4" presStyleCnt="0"/>
      <dgm:spPr/>
    </dgm:pt>
    <dgm:pt modelId="{0BFFB518-2F3D-4404-B0B4-5C0F9ECCAE10}" type="pres">
      <dgm:prSet presAssocID="{90DC1A53-64B3-4F5F-9881-FB413A0E3EFC}" presName="composite4" presStyleCnt="0"/>
      <dgm:spPr/>
    </dgm:pt>
    <dgm:pt modelId="{20D18AC8-9FE7-40DE-9A69-7BE0ACBF6072}" type="pres">
      <dgm:prSet presAssocID="{90DC1A53-64B3-4F5F-9881-FB413A0E3EFC}" presName="background4" presStyleLbl="node4" presStyleIdx="6" presStyleCnt="8"/>
      <dgm:spPr/>
    </dgm:pt>
    <dgm:pt modelId="{E9E40A94-2A42-4F80-AB5E-6FB14BFAEA16}" type="pres">
      <dgm:prSet presAssocID="{90DC1A53-64B3-4F5F-9881-FB413A0E3EFC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FABC14-D3BD-4458-A6F8-081C6753A83E}" type="pres">
      <dgm:prSet presAssocID="{90DC1A53-64B3-4F5F-9881-FB413A0E3EFC}" presName="hierChild5" presStyleCnt="0"/>
      <dgm:spPr/>
    </dgm:pt>
    <dgm:pt modelId="{DAE6C44B-9D5F-493C-ACFF-A4BDD5AE9AF7}" type="pres">
      <dgm:prSet presAssocID="{A2ACBFB0-CC15-4DAD-947D-BCA3502256A7}" presName="Name23" presStyleLbl="parChTrans1D4" presStyleIdx="7" presStyleCnt="8"/>
      <dgm:spPr/>
      <dgm:t>
        <a:bodyPr/>
        <a:lstStyle/>
        <a:p>
          <a:endParaRPr lang="en-US"/>
        </a:p>
      </dgm:t>
    </dgm:pt>
    <dgm:pt modelId="{47F36640-CEFF-4011-8BED-C83A3E1151C1}" type="pres">
      <dgm:prSet presAssocID="{AD301010-2331-4B5A-B715-3E6A69F06DCE}" presName="hierRoot4" presStyleCnt="0"/>
      <dgm:spPr/>
    </dgm:pt>
    <dgm:pt modelId="{ADCFD40B-A3E5-4C23-AD4A-7837301C1E73}" type="pres">
      <dgm:prSet presAssocID="{AD301010-2331-4B5A-B715-3E6A69F06DCE}" presName="composite4" presStyleCnt="0"/>
      <dgm:spPr/>
    </dgm:pt>
    <dgm:pt modelId="{FAB94EFC-4137-49E1-9645-B491B97F1B48}" type="pres">
      <dgm:prSet presAssocID="{AD301010-2331-4B5A-B715-3E6A69F06DCE}" presName="background4" presStyleLbl="node4" presStyleIdx="7" presStyleCnt="8"/>
      <dgm:spPr/>
    </dgm:pt>
    <dgm:pt modelId="{11D94E65-0FD1-40A2-BF3B-CA08134E946B}" type="pres">
      <dgm:prSet presAssocID="{AD301010-2331-4B5A-B715-3E6A69F06DCE}" presName="text4" presStyleLbl="fgAcc4" presStyleIdx="7" presStyleCnt="8" custScaleY="128519" custLinFactNeighborX="-619" custLinFactNeighborY="19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A1F6DE-7D8B-4D90-9308-B7E1BA55045D}" type="pres">
      <dgm:prSet presAssocID="{AD301010-2331-4B5A-B715-3E6A69F06DCE}" presName="hierChild5" presStyleCnt="0"/>
      <dgm:spPr/>
    </dgm:pt>
  </dgm:ptLst>
  <dgm:cxnLst>
    <dgm:cxn modelId="{EB945E63-B281-4F0B-8F62-D7B5980AADAD}" type="presOf" srcId="{9B355D08-E894-4F3A-9768-9824F52F2F0F}" destId="{7BBD78BB-330E-4A2A-BFCA-C5F4296EE9E8}" srcOrd="0" destOrd="0" presId="urn:microsoft.com/office/officeart/2005/8/layout/hierarchy1"/>
    <dgm:cxn modelId="{EBCFD8B1-537A-474E-80D0-EC27FF76B58B}" type="presOf" srcId="{D8560A45-DB21-453D-8E4D-BDE9DACB3FF6}" destId="{8EB93621-C32C-480B-A4E9-D659D0CFDBFF}" srcOrd="0" destOrd="0" presId="urn:microsoft.com/office/officeart/2005/8/layout/hierarchy1"/>
    <dgm:cxn modelId="{DD4DC209-02A9-4C93-AA9A-5FEDD139E593}" type="presOf" srcId="{6DB2F089-59B1-4945-A1CA-440E1FDFDF79}" destId="{255D2E3F-4321-4CBA-8197-92F4201C3A85}" srcOrd="0" destOrd="0" presId="urn:microsoft.com/office/officeart/2005/8/layout/hierarchy1"/>
    <dgm:cxn modelId="{FC3DC006-32A9-448B-86A4-6AF4A03F0FEF}" type="presOf" srcId="{C8DC4FAC-AB72-45C4-A95E-6F577D9532EE}" destId="{705706DE-1047-4554-81AA-DAE28CCEE077}" srcOrd="0" destOrd="0" presId="urn:microsoft.com/office/officeart/2005/8/layout/hierarchy1"/>
    <dgm:cxn modelId="{D96D7D84-3666-4B24-9567-519AD9E49A76}" type="presOf" srcId="{2E3DE69F-0772-437F-9448-78B81A9BFDC3}" destId="{2E5D06AE-E78A-4728-8E9F-8841FB2904C3}" srcOrd="0" destOrd="0" presId="urn:microsoft.com/office/officeart/2005/8/layout/hierarchy1"/>
    <dgm:cxn modelId="{F1A74E73-6B64-4DD3-8486-9B8B83DE3730}" type="presOf" srcId="{715FA8B9-C3C2-4FB0-82C9-F2DC9B66702A}" destId="{510D627F-4321-49D6-98CB-CC4432C17C0F}" srcOrd="0" destOrd="0" presId="urn:microsoft.com/office/officeart/2005/8/layout/hierarchy1"/>
    <dgm:cxn modelId="{65EF4BC6-CFAB-4992-A3DE-631B2B3B2031}" type="presOf" srcId="{B0623F7B-C54D-4A27-8C4F-681FFB771BA6}" destId="{AC32AD6E-DD79-47A8-BE01-6788D55AB465}" srcOrd="0" destOrd="0" presId="urn:microsoft.com/office/officeart/2005/8/layout/hierarchy1"/>
    <dgm:cxn modelId="{13F42EE8-8DC7-4537-83EF-62C7E2FD11BB}" type="presOf" srcId="{2975DB41-ACD2-46B0-94D9-D24E4F061EEC}" destId="{5DBCC89C-28FC-43B8-BD83-B53C8358DB0D}" srcOrd="0" destOrd="0" presId="urn:microsoft.com/office/officeart/2005/8/layout/hierarchy1"/>
    <dgm:cxn modelId="{12112900-47DC-44E9-B5B7-14BC74CDCF86}" srcId="{9B355D08-E894-4F3A-9768-9824F52F2F0F}" destId="{702165F8-58D4-42AE-9EC8-CEF8B98D1D98}" srcOrd="0" destOrd="0" parTransId="{6F9776BE-6794-42E6-9DE2-4F952C6A098F}" sibTransId="{DBD0256A-0F0A-4199-B3DE-9174BDA3C36F}"/>
    <dgm:cxn modelId="{B162E949-31B8-42F4-A874-B527985E3F3A}" srcId="{715FA8B9-C3C2-4FB0-82C9-F2DC9B66702A}" destId="{9B355D08-E894-4F3A-9768-9824F52F2F0F}" srcOrd="0" destOrd="0" parTransId="{91473F74-C360-452F-A10E-C6F3B45C4D88}" sibTransId="{5236A123-C6BE-4E73-B2E6-E5F1733BF5D1}"/>
    <dgm:cxn modelId="{F9EC3BD3-C68A-401C-8F8A-E5F911A89066}" srcId="{9B355D08-E894-4F3A-9768-9824F52F2F0F}" destId="{90DC1A53-64B3-4F5F-9881-FB413A0E3EFC}" srcOrd="3" destOrd="0" parTransId="{4C282AF1-AD95-49EC-97FF-D2DFF8C14798}" sibTransId="{84B98186-C174-42A8-9745-E76252769FDA}"/>
    <dgm:cxn modelId="{2AFCBEB6-B47B-4F48-A005-5AB754665296}" type="presOf" srcId="{6F9776BE-6794-42E6-9DE2-4F952C6A098F}" destId="{4A88392D-459B-4EFD-9360-990B2B857A63}" srcOrd="0" destOrd="0" presId="urn:microsoft.com/office/officeart/2005/8/layout/hierarchy1"/>
    <dgm:cxn modelId="{7244EDF0-6A59-494F-8AD5-13BBC7CC9E3F}" type="presOf" srcId="{4C282AF1-AD95-49EC-97FF-D2DFF8C14798}" destId="{82F1D74C-B608-472D-A6CB-BF00DF0616AA}" srcOrd="0" destOrd="0" presId="urn:microsoft.com/office/officeart/2005/8/layout/hierarchy1"/>
    <dgm:cxn modelId="{745CC5D9-858E-4096-BB42-79DD54824972}" srcId="{2975DB41-ACD2-46B0-94D9-D24E4F061EEC}" destId="{57CC44C2-6CD5-48AF-A30F-AFF1AC928718}" srcOrd="0" destOrd="0" parTransId="{59D5AFA7-B7BE-47F2-8EB0-7D5F55EEEB7F}" sibTransId="{088F1A3A-D7B9-42E9-B0A5-9E5AFD67A405}"/>
    <dgm:cxn modelId="{59D41F6D-2610-462F-A122-7AFA08A91AD8}" srcId="{B0623F7B-C54D-4A27-8C4F-681FFB771BA6}" destId="{715FA8B9-C3C2-4FB0-82C9-F2DC9B66702A}" srcOrd="0" destOrd="0" parTransId="{3AA696EE-95C6-41A2-9CC9-4B8686962248}" sibTransId="{69B65E82-3AEE-4AF1-B612-8AF9EFEC335F}"/>
    <dgm:cxn modelId="{B996AA3D-1A2F-46DA-9C1B-DD559314595E}" type="presOf" srcId="{AD301010-2331-4B5A-B715-3E6A69F06DCE}" destId="{11D94E65-0FD1-40A2-BF3B-CA08134E946B}" srcOrd="0" destOrd="0" presId="urn:microsoft.com/office/officeart/2005/8/layout/hierarchy1"/>
    <dgm:cxn modelId="{3BE300BC-4A2E-4F95-BCB9-6DEDBA0539A6}" type="presOf" srcId="{A2ACBFB0-CC15-4DAD-947D-BCA3502256A7}" destId="{DAE6C44B-9D5F-493C-ACFF-A4BDD5AE9AF7}" srcOrd="0" destOrd="0" presId="urn:microsoft.com/office/officeart/2005/8/layout/hierarchy1"/>
    <dgm:cxn modelId="{634F374C-3313-4F8E-9CA3-6807E1BB5619}" type="presOf" srcId="{6957DC3A-F218-45EA-B743-9758E182763A}" destId="{6A8EC7D0-73F9-4F25-83D9-5E971E28B8F1}" srcOrd="0" destOrd="0" presId="urn:microsoft.com/office/officeart/2005/8/layout/hierarchy1"/>
    <dgm:cxn modelId="{C49A22D9-9894-466E-A9A3-F70875ED5D25}" type="presOf" srcId="{D86E9EA6-A0EF-4D60-8A37-E8E77B51C903}" destId="{DB3911DF-5388-46BE-AAA5-ADC567D89C7F}" srcOrd="0" destOrd="0" presId="urn:microsoft.com/office/officeart/2005/8/layout/hierarchy1"/>
    <dgm:cxn modelId="{1272A625-2CEE-4432-81AE-9647157EDCD8}" srcId="{6957DC3A-F218-45EA-B743-9758E182763A}" destId="{D8560A45-DB21-453D-8E4D-BDE9DACB3FF6}" srcOrd="0" destOrd="0" parTransId="{6DB2F089-59B1-4945-A1CA-440E1FDFDF79}" sibTransId="{DB66BF28-EBBE-43C8-8912-C4D95C94C6F2}"/>
    <dgm:cxn modelId="{1623A42E-5D98-4B98-881C-424EAC4C428C}" type="presOf" srcId="{91473F74-C360-452F-A10E-C6F3B45C4D88}" destId="{DF479446-4298-42EE-A14B-1DEC99AA6D8A}" srcOrd="0" destOrd="0" presId="urn:microsoft.com/office/officeart/2005/8/layout/hierarchy1"/>
    <dgm:cxn modelId="{071A4A30-98BB-45F6-8F26-16B62183F7A2}" srcId="{90DC1A53-64B3-4F5F-9881-FB413A0E3EFC}" destId="{AD301010-2331-4B5A-B715-3E6A69F06DCE}" srcOrd="0" destOrd="0" parTransId="{A2ACBFB0-CC15-4DAD-947D-BCA3502256A7}" sibTransId="{3F0ECC72-36C2-4523-8B56-80DE1414C216}"/>
    <dgm:cxn modelId="{F6935E8C-BD48-40F6-AAC4-643841152607}" srcId="{702165F8-58D4-42AE-9EC8-CEF8B98D1D98}" destId="{C8DC4FAC-AB72-45C4-A95E-6F577D9532EE}" srcOrd="0" destOrd="0" parTransId="{DF21F9AA-E372-454B-B7AD-95C7AFC847BB}" sibTransId="{FEDF199F-9056-4CF2-A7AF-61018A1625C5}"/>
    <dgm:cxn modelId="{AD13F3D5-3DCA-4B45-B48E-E80335E3879D}" type="presOf" srcId="{702165F8-58D4-42AE-9EC8-CEF8B98D1D98}" destId="{8D24201F-8CC3-4ED5-AAC0-958003B994D2}" srcOrd="0" destOrd="0" presId="urn:microsoft.com/office/officeart/2005/8/layout/hierarchy1"/>
    <dgm:cxn modelId="{8F76E7BE-80D1-4BE5-ACB9-D5A221A4710B}" type="presOf" srcId="{83F8EEC8-EBD6-40E0-8616-84B4B9D479F5}" destId="{8257F459-53BD-4E38-BA27-BF72A9D550CC}" srcOrd="0" destOrd="0" presId="urn:microsoft.com/office/officeart/2005/8/layout/hierarchy1"/>
    <dgm:cxn modelId="{14541D02-093E-4120-8B0A-E826CC268FF4}" srcId="{D86E9EA6-A0EF-4D60-8A37-E8E77B51C903}" destId="{B0623F7B-C54D-4A27-8C4F-681FFB771BA6}" srcOrd="0" destOrd="0" parTransId="{2F325FC1-E151-43EB-8B1F-464A36D447E3}" sibTransId="{8379DAAB-1BB9-4D52-9BAE-E5E21DC70407}"/>
    <dgm:cxn modelId="{AFFEEA33-0C7A-46D2-9331-8B2D963496D9}" type="presOf" srcId="{57CC44C2-6CD5-48AF-A30F-AFF1AC928718}" destId="{07A7A538-90B4-422F-82D5-6425049F536B}" srcOrd="0" destOrd="0" presId="urn:microsoft.com/office/officeart/2005/8/layout/hierarchy1"/>
    <dgm:cxn modelId="{C111D533-9C13-469E-B5D4-6EC2F3F7DB99}" type="presOf" srcId="{59D5AFA7-B7BE-47F2-8EB0-7D5F55EEEB7F}" destId="{9B10731E-9B06-415E-A88E-BEEB74ABC25C}" srcOrd="0" destOrd="0" presId="urn:microsoft.com/office/officeart/2005/8/layout/hierarchy1"/>
    <dgm:cxn modelId="{871F72D8-CFE1-4644-AAD6-D8B9434E68F2}" type="presOf" srcId="{DF21F9AA-E372-454B-B7AD-95C7AFC847BB}" destId="{C149ABE5-6440-40FD-BB42-DD20BDEF9A69}" srcOrd="0" destOrd="0" presId="urn:microsoft.com/office/officeart/2005/8/layout/hierarchy1"/>
    <dgm:cxn modelId="{73566C61-DCE7-4135-9C9E-84D658ED6DDD}" srcId="{9B355D08-E894-4F3A-9768-9824F52F2F0F}" destId="{6957DC3A-F218-45EA-B743-9758E182763A}" srcOrd="1" destOrd="0" parTransId="{83F8EEC8-EBD6-40E0-8616-84B4B9D479F5}" sibTransId="{E66A96FB-BC05-458F-9492-8AFE4DE322F0}"/>
    <dgm:cxn modelId="{31707BB0-116A-4BE3-B2C6-21310956616B}" type="presOf" srcId="{3AA696EE-95C6-41A2-9CC9-4B8686962248}" destId="{A2DD2221-9E94-41F1-A563-8BFBC5B9F58A}" srcOrd="0" destOrd="0" presId="urn:microsoft.com/office/officeart/2005/8/layout/hierarchy1"/>
    <dgm:cxn modelId="{C2521264-3ACA-47A2-9D88-34C71858F0D9}" type="presOf" srcId="{90DC1A53-64B3-4F5F-9881-FB413A0E3EFC}" destId="{E9E40A94-2A42-4F80-AB5E-6FB14BFAEA16}" srcOrd="0" destOrd="0" presId="urn:microsoft.com/office/officeart/2005/8/layout/hierarchy1"/>
    <dgm:cxn modelId="{475EED23-7D69-4543-AC0F-E3884F64ED83}" srcId="{9B355D08-E894-4F3A-9768-9824F52F2F0F}" destId="{2975DB41-ACD2-46B0-94D9-D24E4F061EEC}" srcOrd="2" destOrd="0" parTransId="{2E3DE69F-0772-437F-9448-78B81A9BFDC3}" sibTransId="{77BFF9F8-E2B5-4AB7-83ED-A77E4639E349}"/>
    <dgm:cxn modelId="{D4D74F77-F3AA-4CCC-A6FA-A0539A3DB868}" type="presParOf" srcId="{DB3911DF-5388-46BE-AAA5-ADC567D89C7F}" destId="{0296E404-EF96-4160-93DC-8E47467116C9}" srcOrd="0" destOrd="0" presId="urn:microsoft.com/office/officeart/2005/8/layout/hierarchy1"/>
    <dgm:cxn modelId="{DC3F138F-16EA-4382-B6FC-79D2F86EBCD2}" type="presParOf" srcId="{0296E404-EF96-4160-93DC-8E47467116C9}" destId="{2F1141D7-5732-4650-951B-B48FDC850AE7}" srcOrd="0" destOrd="0" presId="urn:microsoft.com/office/officeart/2005/8/layout/hierarchy1"/>
    <dgm:cxn modelId="{6D6BAF4E-F076-4C59-9D3D-B4A22DAE28B2}" type="presParOf" srcId="{2F1141D7-5732-4650-951B-B48FDC850AE7}" destId="{7BBDE0D3-D0B2-4BEF-A04B-B9F85D241006}" srcOrd="0" destOrd="0" presId="urn:microsoft.com/office/officeart/2005/8/layout/hierarchy1"/>
    <dgm:cxn modelId="{AE5110E3-B75D-4792-ABBE-1BEC86EB7620}" type="presParOf" srcId="{2F1141D7-5732-4650-951B-B48FDC850AE7}" destId="{AC32AD6E-DD79-47A8-BE01-6788D55AB465}" srcOrd="1" destOrd="0" presId="urn:microsoft.com/office/officeart/2005/8/layout/hierarchy1"/>
    <dgm:cxn modelId="{C047573A-5F60-473C-BA51-0A5E30BB97D7}" type="presParOf" srcId="{0296E404-EF96-4160-93DC-8E47467116C9}" destId="{72ED7BC0-7685-4157-89BE-A3F1793E57CC}" srcOrd="1" destOrd="0" presId="urn:microsoft.com/office/officeart/2005/8/layout/hierarchy1"/>
    <dgm:cxn modelId="{5009A990-2B7C-47CC-9ED0-0C67E9E980AD}" type="presParOf" srcId="{72ED7BC0-7685-4157-89BE-A3F1793E57CC}" destId="{A2DD2221-9E94-41F1-A563-8BFBC5B9F58A}" srcOrd="0" destOrd="0" presId="urn:microsoft.com/office/officeart/2005/8/layout/hierarchy1"/>
    <dgm:cxn modelId="{A45DF3CA-7C7A-4993-B3C2-091C3EF9B64C}" type="presParOf" srcId="{72ED7BC0-7685-4157-89BE-A3F1793E57CC}" destId="{1C03F020-0624-44D8-A0E7-CB35E4FD01F4}" srcOrd="1" destOrd="0" presId="urn:microsoft.com/office/officeart/2005/8/layout/hierarchy1"/>
    <dgm:cxn modelId="{E30DC7EB-6069-4120-9ADA-81B7FFC8B69D}" type="presParOf" srcId="{1C03F020-0624-44D8-A0E7-CB35E4FD01F4}" destId="{F1477DB6-F34F-48C9-85A2-AD2B4DDD2E63}" srcOrd="0" destOrd="0" presId="urn:microsoft.com/office/officeart/2005/8/layout/hierarchy1"/>
    <dgm:cxn modelId="{34D7A66A-F386-4007-BA17-D0AA1F0949E6}" type="presParOf" srcId="{F1477DB6-F34F-48C9-85A2-AD2B4DDD2E63}" destId="{52D191BB-E46E-4FEA-A6B0-691866F04050}" srcOrd="0" destOrd="0" presId="urn:microsoft.com/office/officeart/2005/8/layout/hierarchy1"/>
    <dgm:cxn modelId="{C75C22A5-7B9E-48C7-AF07-11B0A539655B}" type="presParOf" srcId="{F1477DB6-F34F-48C9-85A2-AD2B4DDD2E63}" destId="{510D627F-4321-49D6-98CB-CC4432C17C0F}" srcOrd="1" destOrd="0" presId="urn:microsoft.com/office/officeart/2005/8/layout/hierarchy1"/>
    <dgm:cxn modelId="{B9524A4D-81D8-469A-B662-E1995A8F4633}" type="presParOf" srcId="{1C03F020-0624-44D8-A0E7-CB35E4FD01F4}" destId="{8ECBC55B-5EE5-4CED-83DD-0128611D4D2B}" srcOrd="1" destOrd="0" presId="urn:microsoft.com/office/officeart/2005/8/layout/hierarchy1"/>
    <dgm:cxn modelId="{F26FAD56-F760-4D19-8BE6-515DCC527561}" type="presParOf" srcId="{8ECBC55B-5EE5-4CED-83DD-0128611D4D2B}" destId="{DF479446-4298-42EE-A14B-1DEC99AA6D8A}" srcOrd="0" destOrd="0" presId="urn:microsoft.com/office/officeart/2005/8/layout/hierarchy1"/>
    <dgm:cxn modelId="{1311CCF5-03EC-4B9E-8440-AE3225E02A2B}" type="presParOf" srcId="{8ECBC55B-5EE5-4CED-83DD-0128611D4D2B}" destId="{9C4096F4-50C6-4CE6-96F7-AEDA782D20AC}" srcOrd="1" destOrd="0" presId="urn:microsoft.com/office/officeart/2005/8/layout/hierarchy1"/>
    <dgm:cxn modelId="{73781A12-8B3E-4461-B3FC-28AD12D1F517}" type="presParOf" srcId="{9C4096F4-50C6-4CE6-96F7-AEDA782D20AC}" destId="{658B3AF6-EFDF-416B-B208-97BF27D1D070}" srcOrd="0" destOrd="0" presId="urn:microsoft.com/office/officeart/2005/8/layout/hierarchy1"/>
    <dgm:cxn modelId="{930B6FE2-41EC-4984-A265-6AAAC17D9422}" type="presParOf" srcId="{658B3AF6-EFDF-416B-B208-97BF27D1D070}" destId="{215B2B79-D47C-45E8-8899-004673B606D3}" srcOrd="0" destOrd="0" presId="urn:microsoft.com/office/officeart/2005/8/layout/hierarchy1"/>
    <dgm:cxn modelId="{750AAD81-A61D-477C-A622-053C80A82DC9}" type="presParOf" srcId="{658B3AF6-EFDF-416B-B208-97BF27D1D070}" destId="{7BBD78BB-330E-4A2A-BFCA-C5F4296EE9E8}" srcOrd="1" destOrd="0" presId="urn:microsoft.com/office/officeart/2005/8/layout/hierarchy1"/>
    <dgm:cxn modelId="{54425889-546B-471C-B116-FFEC3FF25FC2}" type="presParOf" srcId="{9C4096F4-50C6-4CE6-96F7-AEDA782D20AC}" destId="{0D0554A0-F2C5-4213-81D0-C00AC68427E8}" srcOrd="1" destOrd="0" presId="urn:microsoft.com/office/officeart/2005/8/layout/hierarchy1"/>
    <dgm:cxn modelId="{FE29C277-089A-4DD5-9186-F3DC44F2EE22}" type="presParOf" srcId="{0D0554A0-F2C5-4213-81D0-C00AC68427E8}" destId="{4A88392D-459B-4EFD-9360-990B2B857A63}" srcOrd="0" destOrd="0" presId="urn:microsoft.com/office/officeart/2005/8/layout/hierarchy1"/>
    <dgm:cxn modelId="{F676D011-C07C-4886-B318-5F2A2487E357}" type="presParOf" srcId="{0D0554A0-F2C5-4213-81D0-C00AC68427E8}" destId="{37B10A36-363F-43BE-ACD9-88B182A19DC7}" srcOrd="1" destOrd="0" presId="urn:microsoft.com/office/officeart/2005/8/layout/hierarchy1"/>
    <dgm:cxn modelId="{5D71049D-B0AF-46B3-99A7-28E7A00D45E6}" type="presParOf" srcId="{37B10A36-363F-43BE-ACD9-88B182A19DC7}" destId="{221CE0B2-2560-4F8D-94F6-D0CDDF4BA480}" srcOrd="0" destOrd="0" presId="urn:microsoft.com/office/officeart/2005/8/layout/hierarchy1"/>
    <dgm:cxn modelId="{104D3858-40DF-4A4E-BC7D-602F4A402C61}" type="presParOf" srcId="{221CE0B2-2560-4F8D-94F6-D0CDDF4BA480}" destId="{BD5379E8-E67A-470A-B27D-8D0562AD0023}" srcOrd="0" destOrd="0" presId="urn:microsoft.com/office/officeart/2005/8/layout/hierarchy1"/>
    <dgm:cxn modelId="{260BA675-7AE4-4319-AB2C-C0D983D7F31C}" type="presParOf" srcId="{221CE0B2-2560-4F8D-94F6-D0CDDF4BA480}" destId="{8D24201F-8CC3-4ED5-AAC0-958003B994D2}" srcOrd="1" destOrd="0" presId="urn:microsoft.com/office/officeart/2005/8/layout/hierarchy1"/>
    <dgm:cxn modelId="{E7531457-BB98-4285-BF74-FC5EDD7F76E9}" type="presParOf" srcId="{37B10A36-363F-43BE-ACD9-88B182A19DC7}" destId="{4DDAF82D-7169-401B-BC4A-1F1C1B4BCE7F}" srcOrd="1" destOrd="0" presId="urn:microsoft.com/office/officeart/2005/8/layout/hierarchy1"/>
    <dgm:cxn modelId="{E479CE8A-3D0C-4502-ABA2-F957E530E1B4}" type="presParOf" srcId="{4DDAF82D-7169-401B-BC4A-1F1C1B4BCE7F}" destId="{C149ABE5-6440-40FD-BB42-DD20BDEF9A69}" srcOrd="0" destOrd="0" presId="urn:microsoft.com/office/officeart/2005/8/layout/hierarchy1"/>
    <dgm:cxn modelId="{42F6AFB6-C2BB-4567-99A7-509A662ABB89}" type="presParOf" srcId="{4DDAF82D-7169-401B-BC4A-1F1C1B4BCE7F}" destId="{E027ADF7-6C75-4A3F-9BA4-C2245AA8EAC8}" srcOrd="1" destOrd="0" presId="urn:microsoft.com/office/officeart/2005/8/layout/hierarchy1"/>
    <dgm:cxn modelId="{20D5FDE6-66E6-4007-A7BA-1D3A8093C9E4}" type="presParOf" srcId="{E027ADF7-6C75-4A3F-9BA4-C2245AA8EAC8}" destId="{D62F9B4E-839A-4735-809C-4C17D0FAA651}" srcOrd="0" destOrd="0" presId="urn:microsoft.com/office/officeart/2005/8/layout/hierarchy1"/>
    <dgm:cxn modelId="{5C923DF8-B895-44A4-854B-FDDDECA7B001}" type="presParOf" srcId="{D62F9B4E-839A-4735-809C-4C17D0FAA651}" destId="{405780E3-4E17-4270-9760-36803173F8C7}" srcOrd="0" destOrd="0" presId="urn:microsoft.com/office/officeart/2005/8/layout/hierarchy1"/>
    <dgm:cxn modelId="{F0433311-EE0B-4C44-94F6-5EBD080898D2}" type="presParOf" srcId="{D62F9B4E-839A-4735-809C-4C17D0FAA651}" destId="{705706DE-1047-4554-81AA-DAE28CCEE077}" srcOrd="1" destOrd="0" presId="urn:microsoft.com/office/officeart/2005/8/layout/hierarchy1"/>
    <dgm:cxn modelId="{5CA4EC97-55DE-4BF9-8498-A915D14BE76A}" type="presParOf" srcId="{E027ADF7-6C75-4A3F-9BA4-C2245AA8EAC8}" destId="{984A2E99-6DA5-424E-838C-EC62973E409E}" srcOrd="1" destOrd="0" presId="urn:microsoft.com/office/officeart/2005/8/layout/hierarchy1"/>
    <dgm:cxn modelId="{97643646-1E2D-4E50-9A14-F9B5E1BAAD35}" type="presParOf" srcId="{0D0554A0-F2C5-4213-81D0-C00AC68427E8}" destId="{8257F459-53BD-4E38-BA27-BF72A9D550CC}" srcOrd="2" destOrd="0" presId="urn:microsoft.com/office/officeart/2005/8/layout/hierarchy1"/>
    <dgm:cxn modelId="{37EEDDDC-115D-47FE-8ACF-9A6430B0B5FE}" type="presParOf" srcId="{0D0554A0-F2C5-4213-81D0-C00AC68427E8}" destId="{EABB1408-5A0F-4FC6-812E-211E27244BE5}" srcOrd="3" destOrd="0" presId="urn:microsoft.com/office/officeart/2005/8/layout/hierarchy1"/>
    <dgm:cxn modelId="{18DFABED-9965-49FE-B925-4F1DA55EB745}" type="presParOf" srcId="{EABB1408-5A0F-4FC6-812E-211E27244BE5}" destId="{68137761-1238-4F68-82B9-A9FE1A2AADB7}" srcOrd="0" destOrd="0" presId="urn:microsoft.com/office/officeart/2005/8/layout/hierarchy1"/>
    <dgm:cxn modelId="{0CC16B3E-2D17-4A87-94A4-BE89CB8E6A7A}" type="presParOf" srcId="{68137761-1238-4F68-82B9-A9FE1A2AADB7}" destId="{D514DECC-2223-4BED-9CB0-2F51DEC95C72}" srcOrd="0" destOrd="0" presId="urn:microsoft.com/office/officeart/2005/8/layout/hierarchy1"/>
    <dgm:cxn modelId="{74614B44-A952-48A3-9809-04C2A2F79E10}" type="presParOf" srcId="{68137761-1238-4F68-82B9-A9FE1A2AADB7}" destId="{6A8EC7D0-73F9-4F25-83D9-5E971E28B8F1}" srcOrd="1" destOrd="0" presId="urn:microsoft.com/office/officeart/2005/8/layout/hierarchy1"/>
    <dgm:cxn modelId="{B902E89E-77C0-4611-808B-5D185D551B77}" type="presParOf" srcId="{EABB1408-5A0F-4FC6-812E-211E27244BE5}" destId="{31C1B07E-F85A-487D-BEC0-54AA46FDC384}" srcOrd="1" destOrd="0" presId="urn:microsoft.com/office/officeart/2005/8/layout/hierarchy1"/>
    <dgm:cxn modelId="{101C6D43-5103-4238-936B-E6DC6F1AF866}" type="presParOf" srcId="{31C1B07E-F85A-487D-BEC0-54AA46FDC384}" destId="{255D2E3F-4321-4CBA-8197-92F4201C3A85}" srcOrd="0" destOrd="0" presId="urn:microsoft.com/office/officeart/2005/8/layout/hierarchy1"/>
    <dgm:cxn modelId="{323BC7BD-A2F7-4267-BB4F-0FDFDCAEB775}" type="presParOf" srcId="{31C1B07E-F85A-487D-BEC0-54AA46FDC384}" destId="{0B039DE5-A2EF-4C7D-810A-3A54542FC8F5}" srcOrd="1" destOrd="0" presId="urn:microsoft.com/office/officeart/2005/8/layout/hierarchy1"/>
    <dgm:cxn modelId="{19E0A272-B6A0-46ED-901F-0975A42604D9}" type="presParOf" srcId="{0B039DE5-A2EF-4C7D-810A-3A54542FC8F5}" destId="{1FC57F26-9174-4A58-A9F4-061496C93816}" srcOrd="0" destOrd="0" presId="urn:microsoft.com/office/officeart/2005/8/layout/hierarchy1"/>
    <dgm:cxn modelId="{16161D05-389F-4175-966C-877D6E868C5B}" type="presParOf" srcId="{1FC57F26-9174-4A58-A9F4-061496C93816}" destId="{6D87757A-2F84-4CFE-95E0-C0E46C7E76C0}" srcOrd="0" destOrd="0" presId="urn:microsoft.com/office/officeart/2005/8/layout/hierarchy1"/>
    <dgm:cxn modelId="{D6A73057-8585-4D28-8097-B063EF3DD72D}" type="presParOf" srcId="{1FC57F26-9174-4A58-A9F4-061496C93816}" destId="{8EB93621-C32C-480B-A4E9-D659D0CFDBFF}" srcOrd="1" destOrd="0" presId="urn:microsoft.com/office/officeart/2005/8/layout/hierarchy1"/>
    <dgm:cxn modelId="{2E73E25B-32A3-42B3-B8E6-2883031EC298}" type="presParOf" srcId="{0B039DE5-A2EF-4C7D-810A-3A54542FC8F5}" destId="{9F160AA4-FDA9-456E-81AF-4CCA3A0851C7}" srcOrd="1" destOrd="0" presId="urn:microsoft.com/office/officeart/2005/8/layout/hierarchy1"/>
    <dgm:cxn modelId="{E5FEF8EF-D5C6-4501-B061-45D7A6B3F3A6}" type="presParOf" srcId="{0D0554A0-F2C5-4213-81D0-C00AC68427E8}" destId="{2E5D06AE-E78A-4728-8E9F-8841FB2904C3}" srcOrd="4" destOrd="0" presId="urn:microsoft.com/office/officeart/2005/8/layout/hierarchy1"/>
    <dgm:cxn modelId="{EC3E1D80-F9FA-40CC-A659-431C6C5C8D2B}" type="presParOf" srcId="{0D0554A0-F2C5-4213-81D0-C00AC68427E8}" destId="{91C5FB9E-EA6F-4BB9-AA3B-8E6E69694810}" srcOrd="5" destOrd="0" presId="urn:microsoft.com/office/officeart/2005/8/layout/hierarchy1"/>
    <dgm:cxn modelId="{C4618C59-BFE5-456D-94A6-108582D079A7}" type="presParOf" srcId="{91C5FB9E-EA6F-4BB9-AA3B-8E6E69694810}" destId="{0E027760-C2D5-4977-BE30-B01FA4F37335}" srcOrd="0" destOrd="0" presId="urn:microsoft.com/office/officeart/2005/8/layout/hierarchy1"/>
    <dgm:cxn modelId="{FED2EB74-28F3-4D1C-83BF-52957E20D065}" type="presParOf" srcId="{0E027760-C2D5-4977-BE30-B01FA4F37335}" destId="{CC93B666-2CFB-4AB5-912B-33C060F4B033}" srcOrd="0" destOrd="0" presId="urn:microsoft.com/office/officeart/2005/8/layout/hierarchy1"/>
    <dgm:cxn modelId="{94E9696B-51E7-4AE8-9942-66ED57C5DD55}" type="presParOf" srcId="{0E027760-C2D5-4977-BE30-B01FA4F37335}" destId="{5DBCC89C-28FC-43B8-BD83-B53C8358DB0D}" srcOrd="1" destOrd="0" presId="urn:microsoft.com/office/officeart/2005/8/layout/hierarchy1"/>
    <dgm:cxn modelId="{86849CC3-77CB-4552-9D41-E74E743FFAE2}" type="presParOf" srcId="{91C5FB9E-EA6F-4BB9-AA3B-8E6E69694810}" destId="{242D3971-DD9C-4586-AE8A-10AC86420CA2}" srcOrd="1" destOrd="0" presId="urn:microsoft.com/office/officeart/2005/8/layout/hierarchy1"/>
    <dgm:cxn modelId="{543B9EB4-C815-4EEC-B064-FB52DCEF3251}" type="presParOf" srcId="{242D3971-DD9C-4586-AE8A-10AC86420CA2}" destId="{9B10731E-9B06-415E-A88E-BEEB74ABC25C}" srcOrd="0" destOrd="0" presId="urn:microsoft.com/office/officeart/2005/8/layout/hierarchy1"/>
    <dgm:cxn modelId="{B199473C-9C1E-4B78-8705-C3F6B6964806}" type="presParOf" srcId="{242D3971-DD9C-4586-AE8A-10AC86420CA2}" destId="{49A222C5-F0CA-4BFF-9130-E82E3F7C1E2B}" srcOrd="1" destOrd="0" presId="urn:microsoft.com/office/officeart/2005/8/layout/hierarchy1"/>
    <dgm:cxn modelId="{E3C06D4E-EA77-4957-AE50-E647D921BD77}" type="presParOf" srcId="{49A222C5-F0CA-4BFF-9130-E82E3F7C1E2B}" destId="{A571A60D-125B-4183-8204-2F8BD53F7A7A}" srcOrd="0" destOrd="0" presId="urn:microsoft.com/office/officeart/2005/8/layout/hierarchy1"/>
    <dgm:cxn modelId="{B166D0F4-CA77-4D07-8685-AFEAFE1D08A9}" type="presParOf" srcId="{A571A60D-125B-4183-8204-2F8BD53F7A7A}" destId="{0BCC0903-EB71-4D43-A2A0-349C0DDD06B0}" srcOrd="0" destOrd="0" presId="urn:microsoft.com/office/officeart/2005/8/layout/hierarchy1"/>
    <dgm:cxn modelId="{B87A8360-F95B-462D-B524-20FA6FD75EC1}" type="presParOf" srcId="{A571A60D-125B-4183-8204-2F8BD53F7A7A}" destId="{07A7A538-90B4-422F-82D5-6425049F536B}" srcOrd="1" destOrd="0" presId="urn:microsoft.com/office/officeart/2005/8/layout/hierarchy1"/>
    <dgm:cxn modelId="{20F26506-40FF-4CEC-AD8F-646A4B113005}" type="presParOf" srcId="{49A222C5-F0CA-4BFF-9130-E82E3F7C1E2B}" destId="{BC906AA7-84B8-42F2-BCA5-B1566CB124E2}" srcOrd="1" destOrd="0" presId="urn:microsoft.com/office/officeart/2005/8/layout/hierarchy1"/>
    <dgm:cxn modelId="{14A17F61-E92A-4971-BF9E-39599D94445C}" type="presParOf" srcId="{0D0554A0-F2C5-4213-81D0-C00AC68427E8}" destId="{82F1D74C-B608-472D-A6CB-BF00DF0616AA}" srcOrd="6" destOrd="0" presId="urn:microsoft.com/office/officeart/2005/8/layout/hierarchy1"/>
    <dgm:cxn modelId="{F6AC4572-ECF0-4DFD-894C-0CA7E0A9D42F}" type="presParOf" srcId="{0D0554A0-F2C5-4213-81D0-C00AC68427E8}" destId="{FDA6466E-E8BA-49CD-97EC-62FA5942D799}" srcOrd="7" destOrd="0" presId="urn:microsoft.com/office/officeart/2005/8/layout/hierarchy1"/>
    <dgm:cxn modelId="{5F03E624-CADC-4586-BDEB-51A960B5D313}" type="presParOf" srcId="{FDA6466E-E8BA-49CD-97EC-62FA5942D799}" destId="{0BFFB518-2F3D-4404-B0B4-5C0F9ECCAE10}" srcOrd="0" destOrd="0" presId="urn:microsoft.com/office/officeart/2005/8/layout/hierarchy1"/>
    <dgm:cxn modelId="{22AF3ACA-C8D7-4B0F-BAF8-65CD389176F4}" type="presParOf" srcId="{0BFFB518-2F3D-4404-B0B4-5C0F9ECCAE10}" destId="{20D18AC8-9FE7-40DE-9A69-7BE0ACBF6072}" srcOrd="0" destOrd="0" presId="urn:microsoft.com/office/officeart/2005/8/layout/hierarchy1"/>
    <dgm:cxn modelId="{0A9CAA6F-1893-4DF2-9249-C403662771B3}" type="presParOf" srcId="{0BFFB518-2F3D-4404-B0B4-5C0F9ECCAE10}" destId="{E9E40A94-2A42-4F80-AB5E-6FB14BFAEA16}" srcOrd="1" destOrd="0" presId="urn:microsoft.com/office/officeart/2005/8/layout/hierarchy1"/>
    <dgm:cxn modelId="{3C48E46F-46C0-456C-8957-92A116DDDA1D}" type="presParOf" srcId="{FDA6466E-E8BA-49CD-97EC-62FA5942D799}" destId="{0EFABC14-D3BD-4458-A6F8-081C6753A83E}" srcOrd="1" destOrd="0" presId="urn:microsoft.com/office/officeart/2005/8/layout/hierarchy1"/>
    <dgm:cxn modelId="{1D6333AD-8DBB-447B-BD35-5CA6C959F5DB}" type="presParOf" srcId="{0EFABC14-D3BD-4458-A6F8-081C6753A83E}" destId="{DAE6C44B-9D5F-493C-ACFF-A4BDD5AE9AF7}" srcOrd="0" destOrd="0" presId="urn:microsoft.com/office/officeart/2005/8/layout/hierarchy1"/>
    <dgm:cxn modelId="{2502FE0E-3A76-4F6D-9322-17146800EB05}" type="presParOf" srcId="{0EFABC14-D3BD-4458-A6F8-081C6753A83E}" destId="{47F36640-CEFF-4011-8BED-C83A3E1151C1}" srcOrd="1" destOrd="0" presId="urn:microsoft.com/office/officeart/2005/8/layout/hierarchy1"/>
    <dgm:cxn modelId="{FD2756F4-AB46-43C1-A9A5-4BAAA9AA9199}" type="presParOf" srcId="{47F36640-CEFF-4011-8BED-C83A3E1151C1}" destId="{ADCFD40B-A3E5-4C23-AD4A-7837301C1E73}" srcOrd="0" destOrd="0" presId="urn:microsoft.com/office/officeart/2005/8/layout/hierarchy1"/>
    <dgm:cxn modelId="{2EE36E63-D90F-4B96-9670-186A89AC0822}" type="presParOf" srcId="{ADCFD40B-A3E5-4C23-AD4A-7837301C1E73}" destId="{FAB94EFC-4137-49E1-9645-B491B97F1B48}" srcOrd="0" destOrd="0" presId="urn:microsoft.com/office/officeart/2005/8/layout/hierarchy1"/>
    <dgm:cxn modelId="{4F445E73-FAD6-4B8D-9737-98EA9A802F64}" type="presParOf" srcId="{ADCFD40B-A3E5-4C23-AD4A-7837301C1E73}" destId="{11D94E65-0FD1-40A2-BF3B-CA08134E946B}" srcOrd="1" destOrd="0" presId="urn:microsoft.com/office/officeart/2005/8/layout/hierarchy1"/>
    <dgm:cxn modelId="{40A8EFF3-31AA-411A-8279-2F94886E11E8}" type="presParOf" srcId="{47F36640-CEFF-4011-8BED-C83A3E1151C1}" destId="{8DA1F6DE-7D8B-4D90-9308-B7E1BA55045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E6C44B-9D5F-493C-ACFF-A4BDD5AE9AF7}">
      <dsp:nvSpPr>
        <dsp:cNvPr id="0" name=""/>
        <dsp:cNvSpPr/>
      </dsp:nvSpPr>
      <dsp:spPr>
        <a:xfrm>
          <a:off x="6006975" y="4790963"/>
          <a:ext cx="91440" cy="519009"/>
        </a:xfrm>
        <a:custGeom>
          <a:avLst/>
          <a:gdLst/>
          <a:ahLst/>
          <a:cxnLst/>
          <a:rect l="0" t="0" r="0" b="0"/>
          <a:pathLst>
            <a:path>
              <a:moveTo>
                <a:pt x="54404" y="0"/>
              </a:moveTo>
              <a:lnTo>
                <a:pt x="54404" y="389037"/>
              </a:lnTo>
              <a:lnTo>
                <a:pt x="45720" y="389037"/>
              </a:lnTo>
              <a:lnTo>
                <a:pt x="45720" y="5190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1D74C-B608-472D-A6CB-BF00DF0616AA}">
      <dsp:nvSpPr>
        <dsp:cNvPr id="0" name=""/>
        <dsp:cNvSpPr/>
      </dsp:nvSpPr>
      <dsp:spPr>
        <a:xfrm>
          <a:off x="3489212" y="3492018"/>
          <a:ext cx="2572167" cy="408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66"/>
              </a:lnTo>
              <a:lnTo>
                <a:pt x="2572167" y="278066"/>
              </a:lnTo>
              <a:lnTo>
                <a:pt x="2572167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0731E-9B06-415E-A88E-BEEB74ABC25C}">
      <dsp:nvSpPr>
        <dsp:cNvPr id="0" name=""/>
        <dsp:cNvSpPr/>
      </dsp:nvSpPr>
      <dsp:spPr>
        <a:xfrm>
          <a:off x="4295816" y="4790963"/>
          <a:ext cx="91440" cy="614337"/>
        </a:xfrm>
        <a:custGeom>
          <a:avLst/>
          <a:gdLst/>
          <a:ahLst/>
          <a:cxnLst/>
          <a:rect l="0" t="0" r="0" b="0"/>
          <a:pathLst>
            <a:path>
              <a:moveTo>
                <a:pt x="50784" y="0"/>
              </a:moveTo>
              <a:lnTo>
                <a:pt x="50784" y="484364"/>
              </a:lnTo>
              <a:lnTo>
                <a:pt x="45720" y="484364"/>
              </a:lnTo>
              <a:lnTo>
                <a:pt x="45720" y="6143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D06AE-E78A-4728-8E9F-8841FB2904C3}">
      <dsp:nvSpPr>
        <dsp:cNvPr id="0" name=""/>
        <dsp:cNvSpPr/>
      </dsp:nvSpPr>
      <dsp:spPr>
        <a:xfrm>
          <a:off x="3489212" y="3492018"/>
          <a:ext cx="857389" cy="408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66"/>
              </a:lnTo>
              <a:lnTo>
                <a:pt x="857389" y="278066"/>
              </a:lnTo>
              <a:lnTo>
                <a:pt x="857389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D2E3F-4321-4CBA-8197-92F4201C3A85}">
      <dsp:nvSpPr>
        <dsp:cNvPr id="0" name=""/>
        <dsp:cNvSpPr/>
      </dsp:nvSpPr>
      <dsp:spPr>
        <a:xfrm>
          <a:off x="2581010" y="4790963"/>
          <a:ext cx="91440" cy="636805"/>
        </a:xfrm>
        <a:custGeom>
          <a:avLst/>
          <a:gdLst/>
          <a:ahLst/>
          <a:cxnLst/>
          <a:rect l="0" t="0" r="0" b="0"/>
          <a:pathLst>
            <a:path>
              <a:moveTo>
                <a:pt x="50812" y="0"/>
              </a:moveTo>
              <a:lnTo>
                <a:pt x="50812" y="506833"/>
              </a:lnTo>
              <a:lnTo>
                <a:pt x="45720" y="506833"/>
              </a:lnTo>
              <a:lnTo>
                <a:pt x="45720" y="6368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7F459-53BD-4E38-BA27-BF72A9D550CC}">
      <dsp:nvSpPr>
        <dsp:cNvPr id="0" name=""/>
        <dsp:cNvSpPr/>
      </dsp:nvSpPr>
      <dsp:spPr>
        <a:xfrm>
          <a:off x="2631823" y="3492018"/>
          <a:ext cx="857389" cy="408039"/>
        </a:xfrm>
        <a:custGeom>
          <a:avLst/>
          <a:gdLst/>
          <a:ahLst/>
          <a:cxnLst/>
          <a:rect l="0" t="0" r="0" b="0"/>
          <a:pathLst>
            <a:path>
              <a:moveTo>
                <a:pt x="857389" y="0"/>
              </a:moveTo>
              <a:lnTo>
                <a:pt x="857389" y="278066"/>
              </a:lnTo>
              <a:lnTo>
                <a:pt x="0" y="278066"/>
              </a:lnTo>
              <a:lnTo>
                <a:pt x="0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9ABE5-6440-40FD-BB42-DD20BDEF9A69}">
      <dsp:nvSpPr>
        <dsp:cNvPr id="0" name=""/>
        <dsp:cNvSpPr/>
      </dsp:nvSpPr>
      <dsp:spPr>
        <a:xfrm>
          <a:off x="871325" y="4976235"/>
          <a:ext cx="91440" cy="4080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8392D-459B-4EFD-9360-990B2B857A63}">
      <dsp:nvSpPr>
        <dsp:cNvPr id="0" name=""/>
        <dsp:cNvSpPr/>
      </dsp:nvSpPr>
      <dsp:spPr>
        <a:xfrm>
          <a:off x="917045" y="3492018"/>
          <a:ext cx="2572167" cy="408039"/>
        </a:xfrm>
        <a:custGeom>
          <a:avLst/>
          <a:gdLst/>
          <a:ahLst/>
          <a:cxnLst/>
          <a:rect l="0" t="0" r="0" b="0"/>
          <a:pathLst>
            <a:path>
              <a:moveTo>
                <a:pt x="2572167" y="0"/>
              </a:moveTo>
              <a:lnTo>
                <a:pt x="2572167" y="278066"/>
              </a:lnTo>
              <a:lnTo>
                <a:pt x="0" y="278066"/>
              </a:lnTo>
              <a:lnTo>
                <a:pt x="0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79446-4298-42EE-A14B-1DEC99AA6D8A}">
      <dsp:nvSpPr>
        <dsp:cNvPr id="0" name=""/>
        <dsp:cNvSpPr/>
      </dsp:nvSpPr>
      <dsp:spPr>
        <a:xfrm>
          <a:off x="3443492" y="2193074"/>
          <a:ext cx="91440" cy="4080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0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D2221-9E94-41F1-A563-8BFBC5B9F58A}">
      <dsp:nvSpPr>
        <dsp:cNvPr id="0" name=""/>
        <dsp:cNvSpPr/>
      </dsp:nvSpPr>
      <dsp:spPr>
        <a:xfrm>
          <a:off x="3443492" y="894129"/>
          <a:ext cx="91440" cy="4080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0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DE0D3-D0B2-4BEF-A04B-B9F85D241006}">
      <dsp:nvSpPr>
        <dsp:cNvPr id="0" name=""/>
        <dsp:cNvSpPr/>
      </dsp:nvSpPr>
      <dsp:spPr>
        <a:xfrm>
          <a:off x="2787712" y="3224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2AD6E-DD79-47A8-BE01-6788D55AB465}">
      <dsp:nvSpPr>
        <dsp:cNvPr id="0" name=""/>
        <dsp:cNvSpPr/>
      </dsp:nvSpPr>
      <dsp:spPr>
        <a:xfrm>
          <a:off x="2943601" y="151318"/>
          <a:ext cx="1403000" cy="89090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City Administration </a:t>
          </a:r>
          <a:r>
            <a:rPr lang="en-US" sz="800" kern="1200" dirty="0" smtClean="0"/>
            <a:t>(Mayor, City Council, Legal)</a:t>
          </a:r>
        </a:p>
      </dsp:txBody>
      <dsp:txXfrm>
        <a:off x="2943601" y="151318"/>
        <a:ext cx="1403000" cy="890905"/>
      </dsp:txXfrm>
    </dsp:sp>
    <dsp:sp modelId="{52D191BB-E46E-4FEA-A6B0-691866F04050}">
      <dsp:nvSpPr>
        <dsp:cNvPr id="0" name=""/>
        <dsp:cNvSpPr/>
      </dsp:nvSpPr>
      <dsp:spPr>
        <a:xfrm>
          <a:off x="2787712" y="1302168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D627F-4321-49D6-98CB-CC4432C17C0F}">
      <dsp:nvSpPr>
        <dsp:cNvPr id="0" name=""/>
        <dsp:cNvSpPr/>
      </dsp:nvSpPr>
      <dsp:spPr>
        <a:xfrm>
          <a:off x="2943601" y="1450263"/>
          <a:ext cx="1403000" cy="8909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City Development Department</a:t>
          </a:r>
          <a:endParaRPr lang="en-US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943601" y="1450263"/>
        <a:ext cx="1403000" cy="890905"/>
      </dsp:txXfrm>
    </dsp:sp>
    <dsp:sp modelId="{215B2B79-D47C-45E8-8899-004673B606D3}">
      <dsp:nvSpPr>
        <dsp:cNvPr id="0" name=""/>
        <dsp:cNvSpPr/>
      </dsp:nvSpPr>
      <dsp:spPr>
        <a:xfrm>
          <a:off x="2787712" y="2601113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D78BB-330E-4A2A-BFCA-C5F4296EE9E8}">
      <dsp:nvSpPr>
        <dsp:cNvPr id="0" name=""/>
        <dsp:cNvSpPr/>
      </dsp:nvSpPr>
      <dsp:spPr>
        <a:xfrm>
          <a:off x="2943601" y="2749207"/>
          <a:ext cx="1403000" cy="8909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MATAC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1"/>
              </a:solidFill>
            </a:rPr>
            <a:t>(Chairperson and Vice Chairperson)</a:t>
          </a:r>
          <a:endParaRPr lang="en-US" sz="800" b="0" kern="1200" dirty="0">
            <a:solidFill>
              <a:schemeClr val="tx1"/>
            </a:solidFill>
          </a:endParaRPr>
        </a:p>
      </dsp:txBody>
      <dsp:txXfrm>
        <a:off x="2943601" y="2749207"/>
        <a:ext cx="1403000" cy="890905"/>
      </dsp:txXfrm>
    </dsp:sp>
    <dsp:sp modelId="{BD5379E8-E67A-470A-B27D-8D0562AD0023}">
      <dsp:nvSpPr>
        <dsp:cNvPr id="0" name=""/>
        <dsp:cNvSpPr/>
      </dsp:nvSpPr>
      <dsp:spPr>
        <a:xfrm>
          <a:off x="215544" y="3900058"/>
          <a:ext cx="1403000" cy="1076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4201F-8CC3-4ED5-AAC0-958003B994D2}">
      <dsp:nvSpPr>
        <dsp:cNvPr id="0" name=""/>
        <dsp:cNvSpPr/>
      </dsp:nvSpPr>
      <dsp:spPr>
        <a:xfrm>
          <a:off x="371433" y="4048152"/>
          <a:ext cx="1403000" cy="10761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Engineering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1"/>
              </a:solidFill>
            </a:rPr>
            <a:t>(Development Dept, Safety Org, Engineering Dept, Facilities &amp; </a:t>
          </a:r>
          <a:r>
            <a:rPr lang="en-US" sz="800" b="0" kern="1200" dirty="0" err="1" smtClean="0">
              <a:solidFill>
                <a:schemeClr val="tx1"/>
              </a:solidFill>
            </a:rPr>
            <a:t>Rec</a:t>
          </a:r>
          <a:r>
            <a:rPr lang="en-US" sz="800" b="0" kern="1200" dirty="0" smtClean="0">
              <a:solidFill>
                <a:schemeClr val="tx1"/>
              </a:solidFill>
            </a:rPr>
            <a:t> Dept, Non-Appointed Participants)</a:t>
          </a:r>
          <a:endParaRPr lang="en-US" sz="800" b="0" kern="1200" dirty="0">
            <a:solidFill>
              <a:schemeClr val="tx1"/>
            </a:solidFill>
          </a:endParaRPr>
        </a:p>
      </dsp:txBody>
      <dsp:txXfrm>
        <a:off x="371433" y="4048152"/>
        <a:ext cx="1403000" cy="1076177"/>
      </dsp:txXfrm>
    </dsp:sp>
    <dsp:sp modelId="{405780E3-4E17-4270-9760-36803173F8C7}">
      <dsp:nvSpPr>
        <dsp:cNvPr id="0" name=""/>
        <dsp:cNvSpPr/>
      </dsp:nvSpPr>
      <dsp:spPr>
        <a:xfrm>
          <a:off x="222180" y="5384275"/>
          <a:ext cx="1389728" cy="10674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706DE-1047-4554-81AA-DAE28CCEE077}">
      <dsp:nvSpPr>
        <dsp:cNvPr id="0" name=""/>
        <dsp:cNvSpPr/>
      </dsp:nvSpPr>
      <dsp:spPr>
        <a:xfrm>
          <a:off x="378069" y="5532369"/>
          <a:ext cx="1389728" cy="10674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Bike Plan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Complete Streets Policy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Transit Connections (Bike racks, Bus racks)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Maps/Signage/Guidance</a:t>
          </a:r>
        </a:p>
      </dsp:txBody>
      <dsp:txXfrm>
        <a:off x="378069" y="5532369"/>
        <a:ext cx="1389728" cy="1067456"/>
      </dsp:txXfrm>
    </dsp:sp>
    <dsp:sp modelId="{D514DECC-2223-4BED-9CB0-2F51DEC95C72}">
      <dsp:nvSpPr>
        <dsp:cNvPr id="0" name=""/>
        <dsp:cNvSpPr/>
      </dsp:nvSpPr>
      <dsp:spPr>
        <a:xfrm>
          <a:off x="1930323" y="3900058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EC7D0-73F9-4F25-83D9-5E971E28B8F1}">
      <dsp:nvSpPr>
        <dsp:cNvPr id="0" name=""/>
        <dsp:cNvSpPr/>
      </dsp:nvSpPr>
      <dsp:spPr>
        <a:xfrm>
          <a:off x="2086212" y="4048152"/>
          <a:ext cx="1403000" cy="8909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Education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1"/>
              </a:solidFill>
            </a:rPr>
            <a:t>(Bike/</a:t>
          </a:r>
          <a:r>
            <a:rPr lang="en-US" sz="800" b="0" kern="1200" dirty="0" err="1" smtClean="0">
              <a:solidFill>
                <a:schemeClr val="tx1"/>
              </a:solidFill>
            </a:rPr>
            <a:t>Ped</a:t>
          </a:r>
          <a:r>
            <a:rPr lang="en-US" sz="800" b="0" kern="1200" dirty="0" smtClean="0">
              <a:solidFill>
                <a:schemeClr val="tx1"/>
              </a:solidFill>
            </a:rPr>
            <a:t> Org, Private Citizens, Non-Appointed Participants)</a:t>
          </a:r>
          <a:endParaRPr lang="en-US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86212" y="4048152"/>
        <a:ext cx="1403000" cy="890905"/>
      </dsp:txXfrm>
    </dsp:sp>
    <dsp:sp modelId="{6D87757A-2F84-4CFE-95E0-C0E46C7E76C0}">
      <dsp:nvSpPr>
        <dsp:cNvPr id="0" name=""/>
        <dsp:cNvSpPr/>
      </dsp:nvSpPr>
      <dsp:spPr>
        <a:xfrm>
          <a:off x="1925230" y="5427769"/>
          <a:ext cx="1403000" cy="639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93621-C32C-480B-A4E9-D659D0CFDBFF}">
      <dsp:nvSpPr>
        <dsp:cNvPr id="0" name=""/>
        <dsp:cNvSpPr/>
      </dsp:nvSpPr>
      <dsp:spPr>
        <a:xfrm>
          <a:off x="2081119" y="5575863"/>
          <a:ext cx="1403000" cy="6398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Traffic Skills Training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Safe Routes to School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Bike Rodeos</a:t>
          </a:r>
        </a:p>
      </dsp:txBody>
      <dsp:txXfrm>
        <a:off x="2081119" y="5575863"/>
        <a:ext cx="1403000" cy="639830"/>
      </dsp:txXfrm>
    </dsp:sp>
    <dsp:sp modelId="{CC93B666-2CFB-4AB5-912B-33C060F4B033}">
      <dsp:nvSpPr>
        <dsp:cNvPr id="0" name=""/>
        <dsp:cNvSpPr/>
      </dsp:nvSpPr>
      <dsp:spPr>
        <a:xfrm>
          <a:off x="3645101" y="3900058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CC89C-28FC-43B8-BD83-B53C8358DB0D}">
      <dsp:nvSpPr>
        <dsp:cNvPr id="0" name=""/>
        <dsp:cNvSpPr/>
      </dsp:nvSpPr>
      <dsp:spPr>
        <a:xfrm>
          <a:off x="3800990" y="4048152"/>
          <a:ext cx="1403000" cy="8909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Encouragement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1"/>
              </a:solidFill>
            </a:rPr>
            <a:t>(Bike Dealers, Business Org, Development Dept, Non-Appointed Participants)</a:t>
          </a:r>
          <a:endParaRPr lang="en-US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800990" y="4048152"/>
        <a:ext cx="1403000" cy="890905"/>
      </dsp:txXfrm>
    </dsp:sp>
    <dsp:sp modelId="{0BCC0903-EB71-4D43-A2A0-349C0DDD06B0}">
      <dsp:nvSpPr>
        <dsp:cNvPr id="0" name=""/>
        <dsp:cNvSpPr/>
      </dsp:nvSpPr>
      <dsp:spPr>
        <a:xfrm>
          <a:off x="3640036" y="5405300"/>
          <a:ext cx="1403000" cy="894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7A538-90B4-422F-82D5-6425049F536B}">
      <dsp:nvSpPr>
        <dsp:cNvPr id="0" name=""/>
        <dsp:cNvSpPr/>
      </dsp:nvSpPr>
      <dsp:spPr>
        <a:xfrm>
          <a:off x="3795925" y="5553395"/>
          <a:ext cx="1403000" cy="8945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Bike to Work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Awareness Rides (Friday, Halloween, Holiday)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Park Day</a:t>
          </a:r>
        </a:p>
      </dsp:txBody>
      <dsp:txXfrm>
        <a:off x="3795925" y="5553395"/>
        <a:ext cx="1403000" cy="894593"/>
      </dsp:txXfrm>
    </dsp:sp>
    <dsp:sp modelId="{20D18AC8-9FE7-40DE-9A69-7BE0ACBF6072}">
      <dsp:nvSpPr>
        <dsp:cNvPr id="0" name=""/>
        <dsp:cNvSpPr/>
      </dsp:nvSpPr>
      <dsp:spPr>
        <a:xfrm>
          <a:off x="5359879" y="3900058"/>
          <a:ext cx="1403000" cy="890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40A94-2A42-4F80-AB5E-6FB14BFAEA16}">
      <dsp:nvSpPr>
        <dsp:cNvPr id="0" name=""/>
        <dsp:cNvSpPr/>
      </dsp:nvSpPr>
      <dsp:spPr>
        <a:xfrm>
          <a:off x="5515768" y="4048152"/>
          <a:ext cx="1403000" cy="8909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Enforcement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(Chairperson Appointed Members)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smtClean="0">
              <a:solidFill>
                <a:schemeClr val="tx1"/>
              </a:solidFill>
            </a:rPr>
            <a:t>(Police Dept, Safety Service Dept, Development Dept, Non-Appointed Participants)</a:t>
          </a:r>
          <a:endParaRPr lang="en-US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15768" y="4048152"/>
        <a:ext cx="1403000" cy="890905"/>
      </dsp:txXfrm>
    </dsp:sp>
    <dsp:sp modelId="{FAB94EFC-4137-49E1-9645-B491B97F1B48}">
      <dsp:nvSpPr>
        <dsp:cNvPr id="0" name=""/>
        <dsp:cNvSpPr/>
      </dsp:nvSpPr>
      <dsp:spPr>
        <a:xfrm>
          <a:off x="5351195" y="5309972"/>
          <a:ext cx="1403000" cy="1144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94E65-0FD1-40A2-BF3B-CA08134E946B}">
      <dsp:nvSpPr>
        <dsp:cNvPr id="0" name=""/>
        <dsp:cNvSpPr/>
      </dsp:nvSpPr>
      <dsp:spPr>
        <a:xfrm>
          <a:off x="5507084" y="5458067"/>
          <a:ext cx="1403000" cy="11449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Bike Ordinances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Law Enforcement Bike Patrols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Event Coordination and Support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Enforcement</a:t>
          </a:r>
        </a:p>
      </dsp:txBody>
      <dsp:txXfrm>
        <a:off x="5507084" y="5458067"/>
        <a:ext cx="1403000" cy="1144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23724-26CE-4FE1-B2FE-368A541CCCC2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69F4-3D31-4D62-A10F-6B70BA43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468594" y="3941749"/>
            <a:ext cx="6872243" cy="1239140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Rounded Rectangle 9"/>
          <p:cNvSpPr/>
          <p:nvPr/>
        </p:nvSpPr>
        <p:spPr>
          <a:xfrm>
            <a:off x="478563" y="5298393"/>
            <a:ext cx="6870819" cy="1461329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chemeClr val="accent1">
                  <a:hueOff val="0"/>
                  <a:satOff val="0"/>
                  <a:lumOff val="0"/>
                  <a:tint val="66000"/>
                  <a:satMod val="160000"/>
                </a:schemeClr>
              </a:gs>
              <a:gs pos="50000">
                <a:schemeClr val="accent1">
                  <a:hueOff val="0"/>
                  <a:satOff val="0"/>
                  <a:lumOff val="0"/>
                  <a:tint val="44500"/>
                  <a:satMod val="160000"/>
                </a:schemeClr>
              </a:gs>
              <a:gs pos="100000">
                <a:schemeClr val="accent1">
                  <a:hueOff val="0"/>
                  <a:satOff val="0"/>
                  <a:lumOff val="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4" name="Diagram 3"/>
          <p:cNvGraphicFramePr/>
          <p:nvPr/>
        </p:nvGraphicFramePr>
        <p:xfrm>
          <a:off x="333286" y="102550"/>
          <a:ext cx="7134314" cy="6603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134599" y="775531"/>
            <a:ext cx="2538710" cy="284992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oup 5"/>
          <p:cNvGrpSpPr/>
          <p:nvPr/>
        </p:nvGrpSpPr>
        <p:grpSpPr>
          <a:xfrm>
            <a:off x="5262889" y="897407"/>
            <a:ext cx="2538710" cy="2849924"/>
            <a:chOff x="2534840" y="2260837"/>
            <a:chExt cx="1154608" cy="733176"/>
          </a:xfrm>
          <a:solidFill>
            <a:schemeClr val="lt1">
              <a:hueOff val="0"/>
              <a:satOff val="0"/>
              <a:lumOff val="0"/>
            </a:schemeClr>
          </a:solidFill>
        </p:grpSpPr>
        <p:sp>
          <p:nvSpPr>
            <p:cNvPr id="7" name="Rounded Rectangle 6"/>
            <p:cNvSpPr/>
            <p:nvPr/>
          </p:nvSpPr>
          <p:spPr>
            <a:xfrm>
              <a:off x="2534840" y="2260837"/>
              <a:ext cx="1154608" cy="73317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2601837" y="2282311"/>
              <a:ext cx="1039676" cy="6902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u="sng" dirty="0" smtClean="0">
                  <a:solidFill>
                    <a:schemeClr val="tx2">
                      <a:lumMod val="75000"/>
                    </a:schemeClr>
                  </a:solidFill>
                </a:rPr>
                <a:t>APPOINTED MATAC MEMBERS</a:t>
              </a:r>
              <a:r>
                <a:rPr lang="en-US" sz="1000" b="1" u="sng" kern="1200" dirty="0" smtClean="0">
                  <a:solidFill>
                    <a:schemeClr val="tx2">
                      <a:lumMod val="75000"/>
                    </a:schemeClr>
                  </a:solidFill>
                </a:rPr>
                <a:t>  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Bike, cycling, and/or walking/running 	organizations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Bicycle Dealers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 Organizations concerned with 	safety/Planning organizations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Representatives of business organizations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 Interested private citizens concerned with 	cycling issues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Engineering Department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 Facilities &amp; Recreation Department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Streets Department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 Police Department/Safety Service 	Department</a:t>
              </a:r>
            </a:p>
            <a:p>
              <a:pPr lvl="0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  Development Department</a:t>
              </a:r>
              <a:endParaRPr lang="en-US" sz="1000" b="1" kern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9" name="Straight Connector 3"/>
          <p:cNvSpPr/>
          <p:nvPr/>
        </p:nvSpPr>
        <p:spPr>
          <a:xfrm rot="5400000">
            <a:off x="4208091" y="3196839"/>
            <a:ext cx="838200" cy="9906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0538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ounded Rectangle 15"/>
          <p:cNvSpPr/>
          <p:nvPr/>
        </p:nvSpPr>
        <p:spPr>
          <a:xfrm>
            <a:off x="7543800" y="4876800"/>
            <a:ext cx="1319510" cy="86872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Group 16"/>
          <p:cNvGrpSpPr/>
          <p:nvPr/>
        </p:nvGrpSpPr>
        <p:grpSpPr>
          <a:xfrm>
            <a:off x="7672090" y="4998676"/>
            <a:ext cx="1319510" cy="868724"/>
            <a:chOff x="2534840" y="2260837"/>
            <a:chExt cx="1154608" cy="733176"/>
          </a:xfrm>
          <a:solidFill>
            <a:schemeClr val="lt1">
              <a:hueOff val="0"/>
              <a:satOff val="0"/>
              <a:lumOff val="0"/>
            </a:schemeClr>
          </a:solidFill>
        </p:grpSpPr>
        <p:sp>
          <p:nvSpPr>
            <p:cNvPr id="18" name="Rounded Rectangle 17"/>
            <p:cNvSpPr/>
            <p:nvPr/>
          </p:nvSpPr>
          <p:spPr>
            <a:xfrm>
              <a:off x="2534840" y="2260837"/>
              <a:ext cx="1154608" cy="73317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ed Rectangle 5"/>
            <p:cNvSpPr/>
            <p:nvPr/>
          </p:nvSpPr>
          <p:spPr>
            <a:xfrm>
              <a:off x="2556314" y="2282311"/>
              <a:ext cx="1111660" cy="6902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 smtClean="0">
                  <a:solidFill>
                    <a:schemeClr val="tx2">
                      <a:lumMod val="75000"/>
                    </a:schemeClr>
                  </a:solidFill>
                </a:rPr>
                <a:t>Evaluation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(All Committees)</a:t>
              </a:r>
              <a:endParaRPr lang="en-US" sz="1000" b="1" kern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cxnSp>
        <p:nvCxnSpPr>
          <p:cNvPr id="31" name="Elbow Connector 30"/>
          <p:cNvCxnSpPr>
            <a:endCxn id="18" idx="0"/>
          </p:cNvCxnSpPr>
          <p:nvPr/>
        </p:nvCxnSpPr>
        <p:spPr>
          <a:xfrm>
            <a:off x="7255379" y="4580546"/>
            <a:ext cx="1076466" cy="41813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0"/>
          <p:cNvCxnSpPr>
            <a:endCxn id="18" idx="2"/>
          </p:cNvCxnSpPr>
          <p:nvPr/>
        </p:nvCxnSpPr>
        <p:spPr>
          <a:xfrm flipV="1">
            <a:off x="7239000" y="5867400"/>
            <a:ext cx="1092845" cy="30480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162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Higgins</dc:creator>
  <cp:lastModifiedBy>Tracy Higgins</cp:lastModifiedBy>
  <cp:revision>13</cp:revision>
  <dcterms:created xsi:type="dcterms:W3CDTF">2012-09-20T15:07:25Z</dcterms:created>
  <dcterms:modified xsi:type="dcterms:W3CDTF">2014-12-02T15:13:11Z</dcterms:modified>
</cp:coreProperties>
</file>